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3" r:id="rId4"/>
    <p:sldId id="304" r:id="rId5"/>
    <p:sldId id="305" r:id="rId6"/>
    <p:sldId id="306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898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29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79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7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579431" y="459850"/>
            <a:ext cx="5973478" cy="116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P,Q, and R are three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languages.If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 and R are regular and if PQ=R then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has to be a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cannot be a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needs to be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has to be CFL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71BE6-788C-1AB8-0734-0B4F5824A411}"/>
              </a:ext>
            </a:extLst>
          </p:cNvPr>
          <p:cNvSpPr txBox="1"/>
          <p:nvPr/>
        </p:nvSpPr>
        <p:spPr>
          <a:xfrm>
            <a:off x="2065621" y="1628776"/>
            <a:ext cx="65722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has to be a regular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statement is incorrect because the regularity of P and R does not necessarily imply that Q must be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regular languages are closed under concatenation, meaning the concatenation of two regular languages is also regular, it does not guarantee the regularity of Q.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P = {a}, R = {aa}, and Q = {a}. Here, PQ = R, but Q is not regular.</a:t>
            </a:r>
          </a:p>
        </p:txBody>
      </p:sp>
    </p:spTree>
    <p:extLst>
      <p:ext uri="{BB962C8B-B14F-4D97-AF65-F5344CB8AC3E}">
        <p14:creationId xmlns:p14="http://schemas.microsoft.com/office/powerpoint/2010/main" val="80049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77271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579431" y="459850"/>
            <a:ext cx="5973478" cy="116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P,Q, and R are three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languages.If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 and R are regular and if PQ=R then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has to be a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cannot be a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needs to be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has to be CFL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411AC-FA48-2279-2532-BCA339DFAD33}"/>
              </a:ext>
            </a:extLst>
          </p:cNvPr>
          <p:cNvSpPr txBox="1"/>
          <p:nvPr/>
        </p:nvSpPr>
        <p:spPr>
          <a:xfrm>
            <a:off x="2065621" y="1628776"/>
            <a:ext cx="65134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cannot be a regular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statement is incorrect because it is possible for Q to be regular even if P and R are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regularity of P and R alone does not provide enough information to determine whether Q is regular or not.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P = {a}, R = {aa}, and Q = {a}. Here, PQ = R, and Q is regular.</a:t>
            </a:r>
          </a:p>
        </p:txBody>
      </p:sp>
    </p:spTree>
    <p:extLst>
      <p:ext uri="{BB962C8B-B14F-4D97-AF65-F5344CB8AC3E}">
        <p14:creationId xmlns:p14="http://schemas.microsoft.com/office/powerpoint/2010/main" val="1097837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8751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579431" y="459850"/>
            <a:ext cx="5973478" cy="116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P,Q, and R are three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languages.If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 and R are regular and if PQ=R then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has to be a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cannot be a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needs to be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has to be CFL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97CEA-FEC0-6D7B-0286-E48DA5AAD1B6}"/>
              </a:ext>
            </a:extLst>
          </p:cNvPr>
          <p:cNvSpPr txBox="1"/>
          <p:nvPr/>
        </p:nvSpPr>
        <p:spPr>
          <a:xfrm>
            <a:off x="2065621" y="1628776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needs to be regular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statement is correct because the concatenation of two regular languages always results in a regular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P and R are regular and PQ = R, then Q must be regular to ensure that the concatenation operation preserves regularity.</a:t>
            </a:r>
          </a:p>
        </p:txBody>
      </p:sp>
    </p:spTree>
    <p:extLst>
      <p:ext uri="{BB962C8B-B14F-4D97-AF65-F5344CB8AC3E}">
        <p14:creationId xmlns:p14="http://schemas.microsoft.com/office/powerpoint/2010/main" val="3246741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473083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579431" y="459850"/>
            <a:ext cx="5973478" cy="116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P,Q, and R are three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languages.If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 and R are regular and if PQ=R then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has to be a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cannot be a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needs to be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has to be CFL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E82F9-FCFC-0936-DA61-CF6349CB9971}"/>
              </a:ext>
            </a:extLst>
          </p:cNvPr>
          <p:cNvSpPr txBox="1"/>
          <p:nvPr/>
        </p:nvSpPr>
        <p:spPr>
          <a:xfrm>
            <a:off x="2065621" y="1628776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has to be CFL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statement is incorrect because the regularity of P and R does not imply that Q must be a context-free language (CFL).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the concatenation of two CFLs is always CFL, the regularity of P and R alone does not enforce the CFL property of Q.</a:t>
            </a:r>
          </a:p>
        </p:txBody>
      </p:sp>
    </p:spTree>
    <p:extLst>
      <p:ext uri="{BB962C8B-B14F-4D97-AF65-F5344CB8AC3E}">
        <p14:creationId xmlns:p14="http://schemas.microsoft.com/office/powerpoint/2010/main" val="702076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512</Words>
  <Application>Microsoft Office PowerPoint</Application>
  <PresentationFormat>On-screen Show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20</cp:revision>
  <dcterms:modified xsi:type="dcterms:W3CDTF">2024-04-10T16:59:15Z</dcterms:modified>
</cp:coreProperties>
</file>