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6" r:id="rId2"/>
    <p:sldId id="291" r:id="rId3"/>
    <p:sldId id="303" r:id="rId4"/>
    <p:sldId id="304" r:id="rId5"/>
    <p:sldId id="305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" panose="00000500000000000000" pitchFamily="2" charset="0"/>
      <p:regular r:id="rId12"/>
      <p:bold r:id="rId13"/>
      <p:italic r:id="rId14"/>
      <p:boldItalic r:id="rId15"/>
    </p:embeddedFont>
    <p:embeddedFont>
      <p:font typeface="Playfair Display SemiBold" panose="020B0604020202020204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92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7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4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617260" y="459850"/>
            <a:ext cx="5897819" cy="158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 “A class of language that is closed under”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 and Complementation have to be closed under the intersection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Intersection and Complementation have to be closed under the intersection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 and Intersection has to be closed under complementation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the above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8D6FF5-2832-22B5-78DD-772DF42EE9AB}"/>
              </a:ext>
            </a:extLst>
          </p:cNvPr>
          <p:cNvSpPr txBox="1"/>
          <p:nvPr/>
        </p:nvSpPr>
        <p:spPr>
          <a:xfrm>
            <a:off x="2065621" y="2047875"/>
            <a:ext cx="65134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 and Complementation have to be closed under the intersection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statement is incorrect because it combines two different operations, union and complementation, and applies closure under the intersection.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Closure under the intersection typically refers to closure properties related to the intersection operation alone.</a:t>
            </a:r>
          </a:p>
          <a:p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Let's consider two languages A and B that are closed under union and complementation. However, their intersection may not necessarily preserve these closure properties.</a:t>
            </a:r>
          </a:p>
        </p:txBody>
      </p:sp>
    </p:spTree>
    <p:extLst>
      <p:ext uri="{BB962C8B-B14F-4D97-AF65-F5344CB8AC3E}">
        <p14:creationId xmlns:p14="http://schemas.microsoft.com/office/powerpoint/2010/main" val="80049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68826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617260" y="459850"/>
            <a:ext cx="5897819" cy="158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 “A class of language that is closed under”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 and Complementation have to be closed under the intersection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Intersection and Complementation have to be closed under the intersection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 and Intersection has to be closed under complementation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the above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DAA70-BAB9-0A13-D1D9-B714EDC0D5B5}"/>
              </a:ext>
            </a:extLst>
          </p:cNvPr>
          <p:cNvSpPr txBox="1"/>
          <p:nvPr/>
        </p:nvSpPr>
        <p:spPr>
          <a:xfrm>
            <a:off x="2065621" y="2047875"/>
            <a:ext cx="65134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Intersection and Complementation have to be closed under the intersection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statement is incorrect because it suggests that closure under the intersection applies to the intersection operation itself, which is not the typical interpretation.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two languages A and B that are closed under intersection and complementation. While the intersection of A and B may preserve these closure properties, this does not imply that intersection and complementation themselves must be closed under intersection.</a:t>
            </a:r>
          </a:p>
        </p:txBody>
      </p:sp>
    </p:spTree>
    <p:extLst>
      <p:ext uri="{BB962C8B-B14F-4D97-AF65-F5344CB8AC3E}">
        <p14:creationId xmlns:p14="http://schemas.microsoft.com/office/powerpoint/2010/main" val="2068757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82414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617260" y="459850"/>
            <a:ext cx="5897819" cy="158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 “A class of language that is closed under”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 and Complementation have to be closed under the intersection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Intersection and Complementation have to be closed under the intersection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 and Intersection has to be closed under complementation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the above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D235E-2609-1750-E88D-D2041F7B1C95}"/>
              </a:ext>
            </a:extLst>
          </p:cNvPr>
          <p:cNvSpPr txBox="1"/>
          <p:nvPr/>
        </p:nvSpPr>
        <p:spPr>
          <a:xfrm>
            <a:off x="2065621" y="2047875"/>
            <a:ext cx="657225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 and Intersection have to be closed under complementation</a:t>
            </a:r>
          </a:p>
          <a:p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statement is correct because it describes the closure properties typically associated with union and intersection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a class of languages is closed under complementation, it implies that both union and intersection operations must also preserve closure under complementation.</a:t>
            </a:r>
          </a:p>
          <a:p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A and B be languages closed under complementation. If A ∪ B or A ∩ B results in a language that is not closed under complementation, then the class of languages is not closed under complementation.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13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452</Words>
  <Application>Microsoft Office PowerPoint</Application>
  <PresentationFormat>On-screen Show (16:9)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21</cp:revision>
  <dcterms:modified xsi:type="dcterms:W3CDTF">2024-04-10T17:34:08Z</dcterms:modified>
</cp:coreProperties>
</file>