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75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88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49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= { 0,1} and L= A* Let R= {0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 &gt; 0} Then the language L U R and R are respectively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Not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Not Regular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25A29C-11ED-BF20-545C-10FDC1B904E1}"/>
              </a:ext>
            </a:extLst>
          </p:cNvPr>
          <p:cNvSpPr txBox="1"/>
          <p:nvPr/>
        </p:nvSpPr>
        <p:spPr>
          <a:xfrm>
            <a:off x="2065621" y="1847850"/>
            <a:ext cx="65722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suggests that both L ∪ R and R are regular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L ∪ R contains the language L, which is not regular.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19577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= { 0,1} and L= A* Let R= {0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 &gt; 0} Then the language L U R and R are respectively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Not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Not Regular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D7A8F-340C-A8D9-35F8-0A7EFFC7147B}"/>
              </a:ext>
            </a:extLst>
          </p:cNvPr>
          <p:cNvSpPr txBox="1"/>
          <p:nvPr/>
        </p:nvSpPr>
        <p:spPr>
          <a:xfrm>
            <a:off x="2065621" y="1847850"/>
            <a:ext cx="6572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suggests that L ∪ R is not regular, while R is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R consists of strings of the form "0n1n", which can be generated by a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27780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1193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= { 0,1} and L= A* Let R= {0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 &gt; 0} Then the language L U R and R are respectively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Not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Not Regular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5A280-00FF-C8C3-14E7-E5C554F4F566}"/>
              </a:ext>
            </a:extLst>
          </p:cNvPr>
          <p:cNvSpPr txBox="1"/>
          <p:nvPr/>
        </p:nvSpPr>
        <p:spPr>
          <a:xfrm>
            <a:off x="2065621" y="1847850"/>
            <a:ext cx="65722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Not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correctly identifies that L ∪ R is regular, while R is not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L ∪ R includes L, which is not regular, but also includes R, which is regular.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L = {0n1n | n &gt; 0} and R = {0n1n | n &gt; 0}. The union of L and R includes strings like "01", "0011", "000111", etc., which belong to L and R. While R is regular, L is not regular.</a:t>
            </a:r>
          </a:p>
        </p:txBody>
      </p:sp>
    </p:spTree>
    <p:extLst>
      <p:ext uri="{BB962C8B-B14F-4D97-AF65-F5344CB8AC3E}">
        <p14:creationId xmlns:p14="http://schemas.microsoft.com/office/powerpoint/2010/main" val="21251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2873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21: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50"/>
            <a:ext cx="6513407" cy="1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fontAlgn="base"/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A = { 0,1} and L= A* Let R= {0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 &gt; 0} Then the language L U R and R are respectively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Regular, Not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Not Regular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54FE-3C16-B604-C148-E2C4DBA54407}"/>
              </a:ext>
            </a:extLst>
          </p:cNvPr>
          <p:cNvSpPr txBox="1"/>
          <p:nvPr/>
        </p:nvSpPr>
        <p:spPr>
          <a:xfrm>
            <a:off x="2066925" y="1847850"/>
            <a:ext cx="657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Regular, Not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option suggests that both L ∪ R and R are not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However, R consists of strings of the form "0n1n", which can be generated by a regular expression.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R = {0n1n | n &gt; 0} consists of strings like "01", "0011", "000111", etc., which can be generated by a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325324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510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Playfair Display</vt:lpstr>
      <vt:lpstr>Vidaloka</vt:lpstr>
      <vt:lpstr>Playfair Display SemiBold</vt:lpstr>
      <vt:lpstr>Arial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23</cp:revision>
  <dcterms:modified xsi:type="dcterms:W3CDTF">2024-04-15T10:20:27Z</dcterms:modified>
</cp:coreProperties>
</file>