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56" r:id="rId2"/>
    <p:sldId id="291" r:id="rId3"/>
    <p:sldId id="303" r:id="rId4"/>
    <p:sldId id="304" r:id="rId5"/>
    <p:sldId id="305" r:id="rId6"/>
    <p:sldId id="306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Playfair Display" panose="00000500000000000000" pitchFamily="2" charset="0"/>
      <p:regular r:id="rId13"/>
      <p:bold r:id="rId14"/>
      <p:italic r:id="rId15"/>
      <p:boldItalic r:id="rId16"/>
    </p:embeddedFont>
    <p:embeddedFont>
      <p:font typeface="Playfair Display SemiBold" panose="020B0604020202020204" charset="0"/>
      <p:regular r:id="rId17"/>
      <p:bold r:id="rId18"/>
      <p:italic r:id="rId19"/>
      <p:boldItalic r:id="rId20"/>
    </p:embeddedFont>
    <p:embeddedFont>
      <p:font typeface="Vidalok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75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8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055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72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76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1082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22: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272374" y="459850"/>
            <a:ext cx="4587589" cy="120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of the following is not possible algorithmically?</a:t>
            </a:r>
            <a:endParaRPr lang="en-GB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 Grammar to CFG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 deterministic FSA to Deterministic FSA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 deterministic PDA to Deterministic PDA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 deterministic TM to Deterministic T M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36F33B-F244-8ABE-8EF6-B2F14A6C0B3A}"/>
              </a:ext>
            </a:extLst>
          </p:cNvPr>
          <p:cNvSpPr txBox="1"/>
          <p:nvPr/>
        </p:nvSpPr>
        <p:spPr>
          <a:xfrm>
            <a:off x="2065621" y="1666875"/>
            <a:ext cx="657225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 Grammar to CFG</a:t>
            </a:r>
          </a:p>
          <a:p>
            <a:pPr marL="342900" indent="-342900">
              <a:buFont typeface="+mj-lt"/>
              <a:buAutoNum type="alphaLcParenR"/>
            </a:pP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Possible: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possible to algorithmically convert a regular grammar to a context-free grammar (CFG).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conversion involves replacing each production rule of the regular grammar with equivalent production rules in the CFG format.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494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58022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22: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272374" y="459850"/>
            <a:ext cx="4587589" cy="120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of the following is not possible algorithmically?</a:t>
            </a:r>
            <a:endParaRPr lang="en-GB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 Grammar to CFG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 deterministic FSA to Deterministic FSA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 deterministic PDA to Deterministic PDA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 deterministic TM to Deterministic T M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63951-74BA-391A-CD8D-7BC140BBBEF8}"/>
              </a:ext>
            </a:extLst>
          </p:cNvPr>
          <p:cNvSpPr txBox="1"/>
          <p:nvPr/>
        </p:nvSpPr>
        <p:spPr>
          <a:xfrm>
            <a:off x="2065621" y="1660744"/>
            <a:ext cx="657225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Non-deterministic FSA to Deterministic FSA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Possible: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possible to algorithmically convert a non-deterministic finite state automaton (NFSA) to a deterministic finite state automaton (DFSA).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conversion typically involves constructing the powerset of states in the NFSA to derive the states of the DFSA.</a:t>
            </a:r>
          </a:p>
        </p:txBody>
      </p:sp>
    </p:spTree>
    <p:extLst>
      <p:ext uri="{BB962C8B-B14F-4D97-AF65-F5344CB8AC3E}">
        <p14:creationId xmlns:p14="http://schemas.microsoft.com/office/powerpoint/2010/main" val="4042057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627004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22: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272374" y="459850"/>
            <a:ext cx="4587589" cy="120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of the following is not possible algorithmically?</a:t>
            </a:r>
            <a:endParaRPr lang="en-GB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 Grammar to CFG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 deterministic FSA to Deterministic FSA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 deterministic PDA to Deterministic PDA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 deterministic TM to Deterministic T M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613C5-EE78-1027-B21D-F798E43C370A}"/>
              </a:ext>
            </a:extLst>
          </p:cNvPr>
          <p:cNvSpPr txBox="1"/>
          <p:nvPr/>
        </p:nvSpPr>
        <p:spPr>
          <a:xfrm>
            <a:off x="2065621" y="1666875"/>
            <a:ext cx="657225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Non-deterministic PDA to Deterministic PDA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Not Possible: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not possible to algorithmically convert a non-deterministic pushdown automaton (NPDA) to a deterministic pushdown automaton (DPDA).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Unlike finite state automata, pushdown automata have stack operations, which make the deterministic conversion more complex.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is no direct algorithm to convert an NPDA to a DPDA while preserving the language recognition capabilities.</a:t>
            </a:r>
          </a:p>
        </p:txBody>
      </p:sp>
    </p:spTree>
    <p:extLst>
      <p:ext uri="{BB962C8B-B14F-4D97-AF65-F5344CB8AC3E}">
        <p14:creationId xmlns:p14="http://schemas.microsoft.com/office/powerpoint/2010/main" val="1200563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6499853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22: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272374" y="459850"/>
            <a:ext cx="4587589" cy="120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of the following is not possible algorithmically?</a:t>
            </a:r>
            <a:endParaRPr lang="en-GB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 Grammar to CFG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 deterministic FSA to Deterministic FSA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 deterministic PDA to Deterministic PDA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 deterministic TM to Deterministic T M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D2FE9-82C9-DFCC-C7CD-080C5B3585F4}"/>
              </a:ext>
            </a:extLst>
          </p:cNvPr>
          <p:cNvSpPr txBox="1"/>
          <p:nvPr/>
        </p:nvSpPr>
        <p:spPr>
          <a:xfrm>
            <a:off x="2065621" y="1666875"/>
            <a:ext cx="657225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4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Non-deterministic TM to Deterministic TM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Possible: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possible to algorithmically convert a non-deterministic Turing machine (NTM) to a deterministic Turing machine (DTM).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Various algorithms, such as the powerset construction or simulating multiple branches, can be used to achieve this conversion.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NTM's non-deterministic transitions can be simulated by branching in the DTM, effectively replicating the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behavior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 the NTM.</a:t>
            </a:r>
          </a:p>
        </p:txBody>
      </p:sp>
    </p:spTree>
    <p:extLst>
      <p:ext uri="{BB962C8B-B14F-4D97-AF65-F5344CB8AC3E}">
        <p14:creationId xmlns:p14="http://schemas.microsoft.com/office/powerpoint/2010/main" val="2802868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424</Words>
  <Application>Microsoft Office PowerPoint</Application>
  <PresentationFormat>On-screen Show (16:9)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Playfair Display</vt:lpstr>
      <vt:lpstr>Vidaloka</vt:lpstr>
      <vt:lpstr>Playfair Display SemiBold</vt:lpstr>
      <vt:lpstr>Arial</vt:lpstr>
      <vt:lpstr>Lato</vt:lpstr>
      <vt:lpstr>Elegant Digital Lavender Business Basic Template by Slidesgo</vt:lpstr>
      <vt:lpstr>Theory Of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25</cp:revision>
  <dcterms:modified xsi:type="dcterms:W3CDTF">2024-04-15T10:24:04Z</dcterms:modified>
</cp:coreProperties>
</file>