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1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38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7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0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269564" cy="18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CFG is said to be in Chomsky Normal Form (CNF), if all the productions are of the form N→N1N2  | t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G be a CFG in CNF. To derive a string of terminals of length x , the number of productions to be used is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2x-1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2x+1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10C36-6DB8-888D-FC5C-508D392B5F67}"/>
              </a:ext>
            </a:extLst>
          </p:cNvPr>
          <p:cNvSpPr txBox="1"/>
          <p:nvPr/>
        </p:nvSpPr>
        <p:spPr>
          <a:xfrm>
            <a:off x="2065620" y="2280446"/>
            <a:ext cx="65134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2x-1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Chomsky Normal Form (CNF), each production either generates two non-terminals or one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derive a string of terminals of length x, we need to first generate x non-terminals using productions of the form N → t, and then combine them using productions of the form N → N1N2.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So, for x non-terminals, we will require x - 1 productions of the form N → N1N2.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778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513407" cy="178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CFG is said to be in Chomsky Normal Form (CNF), if all the productions are of the form N→N1N2  | t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G be a CFG in CNF. To derive a string of terminals of length x , the number of productions to be used is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2x-1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2x+1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7AE98-B43E-3F94-1921-54B58DE7F245}"/>
              </a:ext>
            </a:extLst>
          </p:cNvPr>
          <p:cNvSpPr txBox="1"/>
          <p:nvPr/>
        </p:nvSpPr>
        <p:spPr>
          <a:xfrm>
            <a:off x="2065621" y="2247900"/>
            <a:ext cx="6572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b suggests that the number of productions required to derive a string of terminals of length x is 2x.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this does not account for the fact that we need to initially generate x non-terminals before combining them using productions of the form N → N1N2.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x = 3, Option b would imply that we need 6 productions, but in reality, we only need 2x - 1 = 5 productions.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07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9433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513407" cy="178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CFG is said to be in Chomsky Normal Form (CNF), if all the productions are of the form N→N1N2  | t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G be a CFG in CNF. To derive a string of terminals of length x , the number of productions to be used is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2x-1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2x+1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AD895-2CE7-06D7-2D63-94BD2FC68989}"/>
              </a:ext>
            </a:extLst>
          </p:cNvPr>
          <p:cNvSpPr txBox="1"/>
          <p:nvPr/>
        </p:nvSpPr>
        <p:spPr>
          <a:xfrm>
            <a:off x="2065621" y="2247900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2x+1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c suggests that the number of productions required to derive a string of terminals of length x is 2x + 1.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this does not accurately reflect the number of productions needed in CNF.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x = 3, Option c would imply that we need 7 productions, but in reality, we only need 2x - 1 = 5 productions.</a:t>
            </a:r>
          </a:p>
        </p:txBody>
      </p:sp>
    </p:spTree>
    <p:extLst>
      <p:ext uri="{BB962C8B-B14F-4D97-AF65-F5344CB8AC3E}">
        <p14:creationId xmlns:p14="http://schemas.microsoft.com/office/powerpoint/2010/main" val="166593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745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513407" cy="178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CFG is said to be in Chomsky Normal Form (CNF), if all the productions are of the form N→N1N2  | t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G be a CFG in CNF. To derive a string of terminals of length x , the number of productions to be used is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2x-1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2x+1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3516-6B3A-2DE8-0090-43218BBCEEDF}"/>
              </a:ext>
            </a:extLst>
          </p:cNvPr>
          <p:cNvSpPr txBox="1"/>
          <p:nvPr/>
        </p:nvSpPr>
        <p:spPr>
          <a:xfrm>
            <a:off x="2065621" y="2247900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2^x</a:t>
            </a:r>
          </a:p>
          <a:p>
            <a:endParaRPr lang="en-US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d suggests that the number of productions required to derive a string of terminals of length x is 2^x.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this overestimates the number of productions needed in Chomsky Normal Form (CNF).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x = 3, Option d would imply that we need 2^3 = 8 productions, but in reality, we only need 2x - 1 = 2 times 3 - 1 = 5 productions.</a:t>
            </a:r>
          </a:p>
        </p:txBody>
      </p:sp>
    </p:spTree>
    <p:extLst>
      <p:ext uri="{BB962C8B-B14F-4D97-AF65-F5344CB8AC3E}">
        <p14:creationId xmlns:p14="http://schemas.microsoft.com/office/powerpoint/2010/main" val="3478731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614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25</cp:revision>
  <dcterms:modified xsi:type="dcterms:W3CDTF">2024-04-10T18:12:41Z</dcterms:modified>
</cp:coreProperties>
</file>