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3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5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2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3" y="0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206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Context-Free Grammar (CFG):</a:t>
            </a: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 → 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 → a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 → b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Generates strings of terminals that have</a:t>
            </a: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numbers of a's and b's.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least one odd numbers of a's and odd numbers of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 numbers of a's and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numbers of a's and even number of b's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3356C-DFBD-2265-BB8E-7683B43ECADB}"/>
              </a:ext>
            </a:extLst>
          </p:cNvPr>
          <p:cNvSpPr txBox="1"/>
          <p:nvPr/>
        </p:nvSpPr>
        <p:spPr>
          <a:xfrm>
            <a:off x="2306017" y="2801534"/>
            <a:ext cx="64868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numbers of a's and b's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CFG allows for the possibility of generating strings with equal numbers of 'a's and 'b's.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also permits strings with different numbers of 'a's and 'b's.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we can generate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or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both containing different numbers of 'a's and 'b's.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259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3" y="0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0074" y="459850"/>
            <a:ext cx="5018708" cy="206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Context-Free Grammar (CFG):</a:t>
            </a: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 → 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 → a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 → b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Generates strings of terminals that have</a:t>
            </a: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numbers of a's and b's.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least one odd numbers of a's and odd numbers of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 numbers of a's and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numbers of a's and even number of b's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3EF42-328D-4E5E-51EA-5D53EEBDA590}"/>
              </a:ext>
            </a:extLst>
          </p:cNvPr>
          <p:cNvSpPr txBox="1"/>
          <p:nvPr/>
        </p:nvSpPr>
        <p:spPr>
          <a:xfrm>
            <a:off x="2306017" y="2482768"/>
            <a:ext cx="6486822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least one odd number of 'a's and odd number of 'b's</a:t>
            </a:r>
          </a:p>
          <a:p>
            <a:endParaRPr lang="en-GB" sz="13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CFG doesn't enforce a condition where both 'a's and 'b's occur in odd numbers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It's possible to generate strings with different combinations of odd and even numbers of 'a's and 'b’s.</a:t>
            </a:r>
          </a:p>
          <a:p>
            <a:endParaRPr lang="en-GB" sz="13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rules, we can generate the string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which contains an odd number of 'a's and 'b's.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we can also generate strings like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or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which have an odd number of 'b's but an even number of 'a's.</a:t>
            </a:r>
          </a:p>
        </p:txBody>
      </p:sp>
    </p:spTree>
    <p:extLst>
      <p:ext uri="{BB962C8B-B14F-4D97-AF65-F5344CB8AC3E}">
        <p14:creationId xmlns:p14="http://schemas.microsoft.com/office/powerpoint/2010/main" val="3938764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9114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3" y="0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5152" y="462500"/>
            <a:ext cx="5008551" cy="206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Context-Free Grammar (CFG):</a:t>
            </a: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 → 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 → a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bAA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 → b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</a:t>
            </a: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Generates strings of terminals that have</a:t>
            </a: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numbers of a's and b's.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least one odd numbers of a's and odd numbers of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 numbers of a's and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numbers of a's and even number of b's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1EE9-F8D7-6EA0-63C5-9F44A05BF5AA}"/>
              </a:ext>
            </a:extLst>
          </p:cNvPr>
          <p:cNvSpPr txBox="1"/>
          <p:nvPr/>
        </p:nvSpPr>
        <p:spPr>
          <a:xfrm>
            <a:off x="2306016" y="2571750"/>
            <a:ext cx="648682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 numbers of 'a's and 'b's</a:t>
            </a:r>
          </a:p>
          <a:p>
            <a:endParaRPr lang="en-GB" sz="13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it's possible to generate strings with equal numbers of 'a's and 'b's using this CFG, it's not the only possibility.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grammar allows for generating strings with different numbers of 'a's and 'b’s.</a:t>
            </a:r>
          </a:p>
          <a:p>
            <a:endParaRPr lang="en-GB" sz="1300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300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we can generate the string "ab" or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both containing equal numbers of 'a's and 'b's.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we can also generate strings like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aaaabbb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or "</a:t>
            </a:r>
            <a:r>
              <a:rPr lang="en-GB" sz="13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</a:t>
            </a:r>
            <a:r>
              <a:rPr lang="en-GB" sz="13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which do not have equal numbers of 'a's and 'b's.</a:t>
            </a:r>
          </a:p>
        </p:txBody>
      </p:sp>
    </p:spTree>
    <p:extLst>
      <p:ext uri="{BB962C8B-B14F-4D97-AF65-F5344CB8AC3E}">
        <p14:creationId xmlns:p14="http://schemas.microsoft.com/office/powerpoint/2010/main" val="282339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043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3" y="0"/>
            <a:ext cx="194057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3: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0074" y="459850"/>
            <a:ext cx="5018708" cy="206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Context-Free Grammar (CFG):</a:t>
            </a:r>
          </a:p>
          <a:p>
            <a:pPr algn="l"/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 → aB | bA</a:t>
            </a:r>
            <a:endParaRPr lang="en-US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 → a | aS | bAA</a:t>
            </a:r>
            <a:endParaRPr lang="en-US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 → b | bS | aBB</a:t>
            </a:r>
            <a:endParaRPr lang="en-US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i="0" u="none" strike="noStrike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Generates strings of terminals that have</a:t>
            </a:r>
          </a:p>
          <a:p>
            <a:pPr marL="482600" indent="-342900" algn="l">
              <a:buFont typeface="+mj-lt"/>
              <a:buAutoNum type="alphaLcParenR"/>
            </a:pPr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numbers of a's and b's.</a:t>
            </a:r>
            <a:endParaRPr lang="en-US" i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least one odd numbers of a's and odd numbers of b's</a:t>
            </a:r>
            <a:endParaRPr lang="en-US" i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 numbers of a's and b's</a:t>
            </a:r>
            <a:endParaRPr lang="en-US" i="0">
              <a:solidFill>
                <a:schemeClr val="accent4">
                  <a:lumMod val="25000"/>
                </a:schemeClr>
              </a:solidFill>
              <a:effectLst/>
              <a:highlight>
                <a:srgbClr val="999999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algn="l">
              <a:buFont typeface="+mj-lt"/>
              <a:buAutoNum type="alphaLcParenR"/>
            </a:pPr>
            <a:r>
              <a:rPr lang="en-US" i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numbers of a's and even number of b's</a:t>
            </a:r>
            <a:endParaRPr lang="en-US" i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B8CA4-0FA1-F129-720A-E1C9B7F9E8D4}"/>
              </a:ext>
            </a:extLst>
          </p:cNvPr>
          <p:cNvSpPr txBox="1"/>
          <p:nvPr/>
        </p:nvSpPr>
        <p:spPr>
          <a:xfrm>
            <a:off x="2306018" y="2571750"/>
            <a:ext cx="648682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 numbers of 'a's and even numbers of 'b's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analyzing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production rules of this CFG, we can see that both 'A' and 'B' can generate even numbers of 'a's and 'b's.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both 'A' and 'B' can derive even numbers of 'a's and 'b's, any string generated by this CFG will have even numbers of both 'a's and 'b’s.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we can generate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directly, or through the productions S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→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37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689</Words>
  <Application>Microsoft Office PowerPoint</Application>
  <PresentationFormat>On-screen Show (16:9)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5</cp:revision>
  <dcterms:modified xsi:type="dcterms:W3CDTF">2024-04-10T11:42:56Z</dcterms:modified>
</cp:coreProperties>
</file>