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91" r:id="rId3"/>
    <p:sldId id="292" r:id="rId4"/>
    <p:sldId id="293" r:id="rId5"/>
    <p:sldId id="294" r:id="rId6"/>
    <p:sldId id="295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Playfair Display" panose="00000500000000000000" pitchFamily="2" charset="0"/>
      <p:regular r:id="rId13"/>
      <p:bold r:id="rId14"/>
      <p:italic r:id="rId15"/>
      <p:boldItalic r:id="rId16"/>
    </p:embeddedFont>
    <p:embeddedFont>
      <p:font typeface="Playfair Display SemiBold" panose="020B0604020202020204" charset="0"/>
      <p:regular r:id="rId17"/>
      <p:bold r:id="rId18"/>
      <p:italic r:id="rId19"/>
      <p:boldItalic r:id="rId20"/>
    </p:embeddedFont>
    <p:embeddedFont>
      <p:font typeface="Vidalok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904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20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45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76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79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05205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79142" y="0"/>
            <a:ext cx="1974057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4: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044836" y="459850"/>
            <a:ext cx="5009183" cy="158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prove set A=L(G)</a:t>
            </a:r>
            <a:endParaRPr lang="en-US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enough to prove that an arbitrary member of A can be generated by the grammar 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enough to prove that an arbitrary string generated by G, belongs to  set A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the above comments (A) and (B) are to be proved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Either of the above comments (A) or (B) is to be proved</a:t>
            </a:r>
          </a:p>
          <a:p>
            <a:pPr algn="l"/>
            <a:endParaRPr lang="en-US" i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3B866-7C26-0416-5072-F4568B7AE3FB}"/>
              </a:ext>
            </a:extLst>
          </p:cNvPr>
          <p:cNvSpPr txBox="1"/>
          <p:nvPr/>
        </p:nvSpPr>
        <p:spPr>
          <a:xfrm>
            <a:off x="2068300" y="2047875"/>
            <a:ext cx="651072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enough to prove that an arbitrary member of A can be generated by the grammar G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option oversimplifies the concept of proving set equality in the context of formal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Merely demonstrating that one arbitrary member of set A can be generated by grammar G doesn't guarantee that all members of A can be generated by 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Suppose we have a language A = {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abb}. If we can generate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using grammar G, it doesn't automatically mean that we can also generate "abb" or any other string in A.</a:t>
            </a:r>
          </a:p>
        </p:txBody>
      </p:sp>
    </p:spTree>
    <p:extLst>
      <p:ext uri="{BB962C8B-B14F-4D97-AF65-F5344CB8AC3E}">
        <p14:creationId xmlns:p14="http://schemas.microsoft.com/office/powerpoint/2010/main" val="1768154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65587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79142" y="0"/>
            <a:ext cx="1974057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4: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044836" y="459850"/>
            <a:ext cx="5009183" cy="158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prove set A=L(G)</a:t>
            </a:r>
            <a:endParaRPr lang="en-US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enough to prove that an arbitrary member of A can be generated by the grammar 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enough to prove that an arbitrary string generated by G, belongs to  set A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the above comments (A) and (B) are to be proved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Either of the above comments (A) or (B) is to be proved</a:t>
            </a:r>
          </a:p>
          <a:p>
            <a:pPr algn="l"/>
            <a:endParaRPr lang="en-US" i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E925A-1575-E43C-D902-C8143AE0A83A}"/>
              </a:ext>
            </a:extLst>
          </p:cNvPr>
          <p:cNvSpPr txBox="1"/>
          <p:nvPr/>
        </p:nvSpPr>
        <p:spPr>
          <a:xfrm>
            <a:off x="2068300" y="2047875"/>
            <a:ext cx="651073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enough to prove that an arbitrary string generated by G belongs to set A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option overlooks the necessity of proving the converse: that every string in set A can be generated by grammar 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Merely showing that an arbitrary string generated by G belongs to set A doesn't establish the bidirectional relationship needed for set equality.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grammar G generates the string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and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happens to belong to set A, it doesn't ensure that all strings generated by G belong to A or that every string in A can be generated by G.</a:t>
            </a:r>
          </a:p>
        </p:txBody>
      </p:sp>
    </p:spTree>
    <p:extLst>
      <p:ext uri="{BB962C8B-B14F-4D97-AF65-F5344CB8AC3E}">
        <p14:creationId xmlns:p14="http://schemas.microsoft.com/office/powerpoint/2010/main" val="3880737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97472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79142" y="0"/>
            <a:ext cx="1974057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4: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044836" y="459850"/>
            <a:ext cx="5009183" cy="158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prove set A=L(G)</a:t>
            </a:r>
            <a:endParaRPr lang="en-US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enough to prove that an arbitrary member of A can be generated by the grammar 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enough to prove that an arbitrary string generated by G, belongs to  set A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the above comments (A) and (B) are to be proved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Either of the above comments (A) or (B) is to be proved</a:t>
            </a:r>
          </a:p>
          <a:p>
            <a:pPr algn="l"/>
            <a:endParaRPr lang="en-US" i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C9212-5668-7EFD-D93B-6572A5DA901D}"/>
              </a:ext>
            </a:extLst>
          </p:cNvPr>
          <p:cNvSpPr txBox="1"/>
          <p:nvPr/>
        </p:nvSpPr>
        <p:spPr>
          <a:xfrm>
            <a:off x="2068299" y="2047875"/>
            <a:ext cx="65107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the above comments (A) and (B) are to be proved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Proving set equality between A and the language generated by grammar G requires satisfying both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need to show that every member of set A can be generated by grammar G, as well as every string generated by G belongs to set 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 A = {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abb} and grammar G generates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". We must demonstrate that G can also generate "abb" (condition A) and that any string generated by G belongs to A (condition B) to establish set equality.</a:t>
            </a:r>
          </a:p>
        </p:txBody>
      </p:sp>
    </p:spTree>
    <p:extLst>
      <p:ext uri="{BB962C8B-B14F-4D97-AF65-F5344CB8AC3E}">
        <p14:creationId xmlns:p14="http://schemas.microsoft.com/office/powerpoint/2010/main" val="1584819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492086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79142" y="0"/>
            <a:ext cx="1974057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4: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044836" y="459850"/>
            <a:ext cx="5009183" cy="158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prove set A=L(G)</a:t>
            </a:r>
            <a:endParaRPr lang="en-US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enough to prove that an arbitrary member of A can be generated by the grammar 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enough to prove that an arbitrary string generated by G, belongs to  set A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the above comments (A) and (B) are to be proved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Either of the above comments (A) or (B) is to be proved</a:t>
            </a:r>
          </a:p>
          <a:p>
            <a:pPr algn="l"/>
            <a:endParaRPr lang="en-US" i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5E34C-621D-21E8-8B04-532D8630B015}"/>
              </a:ext>
            </a:extLst>
          </p:cNvPr>
          <p:cNvSpPr txBox="1"/>
          <p:nvPr/>
        </p:nvSpPr>
        <p:spPr>
          <a:xfrm>
            <a:off x="2068300" y="2047875"/>
            <a:ext cx="65107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Either of the above comments (A) or (B) is to be proved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option suggests that proving either condition A or condition B alone is sufficient to establish set equality.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However, proving only one condition doesn't guarantee that the other condition holds true, leading to an incomplete proof of set equality.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we prove that an arbitrary member of set A can be generated by grammar G (condition A), it doesn't ensure that every string generated by G belongs to set A (condition B).</a:t>
            </a:r>
          </a:p>
        </p:txBody>
      </p:sp>
    </p:spTree>
    <p:extLst>
      <p:ext uri="{BB962C8B-B14F-4D97-AF65-F5344CB8AC3E}">
        <p14:creationId xmlns:p14="http://schemas.microsoft.com/office/powerpoint/2010/main" val="2763248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795</Words>
  <Application>Microsoft Office PowerPoint</Application>
  <PresentationFormat>On-screen Show (16:9)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Vidaloka</vt:lpstr>
      <vt:lpstr>Playfair Display</vt:lpstr>
      <vt:lpstr>Arial</vt:lpstr>
      <vt:lpstr>Playfair Display SemiBold</vt:lpstr>
      <vt:lpstr>Lato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6</cp:revision>
  <dcterms:modified xsi:type="dcterms:W3CDTF">2024-04-10T11:53:39Z</dcterms:modified>
</cp:coreProperties>
</file>