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292" r:id="rId4"/>
    <p:sldId id="293" r:id="rId5"/>
    <p:sldId id="294" r:id="rId6"/>
    <p:sldId id="295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50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0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44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9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37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705205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set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n= 1,2,3,... }can be generated by the CFG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 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4AE31-8E06-CDF3-33F3-1586511E747F}"/>
              </a:ext>
            </a:extLst>
          </p:cNvPr>
          <p:cNvSpPr txBox="1"/>
          <p:nvPr/>
        </p:nvSpPr>
        <p:spPr>
          <a:xfrm>
            <a:off x="2068300" y="1857375"/>
            <a:ext cx="65107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production rule generates strings of the form "an bn" where 'a' appears n times followed by 'b' appearing n times, for n=1,2,3,...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creates strings like "ab",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etc., which are all in the form of "an bn".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applying the production rule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generates the string "ab".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Applying the production rule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S→aSb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recursively generates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</a:t>
            </a:r>
          </a:p>
        </p:txBody>
      </p:sp>
    </p:spTree>
    <p:extLst>
      <p:ext uri="{BB962C8B-B14F-4D97-AF65-F5344CB8AC3E}">
        <p14:creationId xmlns:p14="http://schemas.microsoft.com/office/powerpoint/2010/main" val="1768154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37824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set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n= 1,2,3,... }can be generated by the CFG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 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51F4E-6008-A5E0-E4D3-4DECEC43352F}"/>
              </a:ext>
            </a:extLst>
          </p:cNvPr>
          <p:cNvSpPr txBox="1"/>
          <p:nvPr/>
        </p:nvSpPr>
        <p:spPr>
          <a:xfrm>
            <a:off x="2068300" y="1857375"/>
            <a:ext cx="651072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production rule also generates strings of the form "an bn" where 'a' appears n times followed by 'b' appearing n times, for n=1,2,3,...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creates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etc., which match the required pattern.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Starting with S, applying the production rule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generates the string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Applying the production rule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recursively generates strings like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"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aaaabbbbb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", etc.</a:t>
            </a:r>
          </a:p>
        </p:txBody>
      </p:sp>
    </p:spTree>
    <p:extLst>
      <p:ext uri="{BB962C8B-B14F-4D97-AF65-F5344CB8AC3E}">
        <p14:creationId xmlns:p14="http://schemas.microsoft.com/office/powerpoint/2010/main" val="256691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6739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set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n= 1,2,3,... }can be generated by the CFG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 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2566F-B466-3945-F082-1C3A5D373E0F}"/>
              </a:ext>
            </a:extLst>
          </p:cNvPr>
          <p:cNvSpPr txBox="1"/>
          <p:nvPr/>
        </p:nvSpPr>
        <p:spPr>
          <a:xfrm>
            <a:off x="2068300" y="1857375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non-regular languages can't be generated by any CFG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true. However, it doesn't directly relate to the given context of generating the set { an bn | n= 1,2,3,... } using a CFG.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given language is context-free and can be generated by CFGs, so the statement doesn't apply here.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non-regular language like { an bn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n= 1,2,3,... } can't be generated by any CFG, but it's not the language in question here.</a:t>
            </a:r>
          </a:p>
        </p:txBody>
      </p:sp>
    </p:spTree>
    <p:extLst>
      <p:ext uri="{BB962C8B-B14F-4D97-AF65-F5344CB8AC3E}">
        <p14:creationId xmlns:p14="http://schemas.microsoft.com/office/powerpoint/2010/main" val="152476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51454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79142" y="0"/>
            <a:ext cx="1974057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5: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044836" y="459850"/>
            <a:ext cx="5009183" cy="13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set { a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b="0" i="0" u="none" strike="noStrike" baseline="30000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    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| n= 1,2,3,... }can be generated by the CFG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</a:t>
            </a: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aSb</a:t>
            </a: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 err="1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S→aaSbb</a:t>
            </a: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ab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non regular languages can’t be generated by any CFG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can’t be generated by any CFG</a:t>
            </a: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7ADF9-FFAD-3272-BC0A-EA00D8BB64AF}"/>
              </a:ext>
            </a:extLst>
          </p:cNvPr>
          <p:cNvSpPr txBox="1"/>
          <p:nvPr/>
        </p:nvSpPr>
        <p:spPr>
          <a:xfrm>
            <a:off x="2068300" y="1857375"/>
            <a:ext cx="651072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regular languages can't be generated by any CFG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statement is true. However, it's not relevant to the given context of proving that the set { an bn | n= 1,2,3,... } can be generated by a CFG.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given language is context-free and can be generated by CFGs, so the statement doesn't apply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language { an bn | n= 1,2,3,... } is regular and can be generated by CFGs, as shown by the production rules provided.</a:t>
            </a:r>
          </a:p>
        </p:txBody>
      </p:sp>
    </p:spTree>
    <p:extLst>
      <p:ext uri="{BB962C8B-B14F-4D97-AF65-F5344CB8AC3E}">
        <p14:creationId xmlns:p14="http://schemas.microsoft.com/office/powerpoint/2010/main" val="259410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635</Words>
  <Application>Microsoft Office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8</cp:revision>
  <dcterms:modified xsi:type="dcterms:W3CDTF">2024-04-10T12:51:43Z</dcterms:modified>
</cp:coreProperties>
</file>