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4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75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87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69038" y="459850"/>
            <a:ext cx="4994264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languages can be generated by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has an equivalent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FA49C-5A21-498B-0AFF-78E7AEAFFC41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languages can be generated by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context-free grammars (CFGs) are powerful, they cannot generate all possible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exist languages, such as the language of balanced parentheses, that cannot be generated by CFGs.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language { (n) | n is a positive integer }, representing strings with balanced parentheses. This language cannot be generated by a CFG.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720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69038" y="459850"/>
            <a:ext cx="4994264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languages can be generated by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has an equivalent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C97E7-914B-C44B-3ADE-968718B5D4EC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has an equivalent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languages, which can be recognized by finite automata, have a simple structure that can be described by CFGs.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expressions, which define regular languages, can be converted into equivalent CFGs.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 language {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≥ 0 } has the equivalent CFG with the production rule S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ε.</a:t>
            </a:r>
          </a:p>
        </p:txBody>
      </p:sp>
    </p:spTree>
    <p:extLst>
      <p:ext uri="{BB962C8B-B14F-4D97-AF65-F5344CB8AC3E}">
        <p14:creationId xmlns:p14="http://schemas.microsoft.com/office/powerpoint/2010/main" val="70712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9427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69038" y="459850"/>
            <a:ext cx="4994264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languages can be generated by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has an equivalent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C4F5C-5C21-C24A-AEF5-0B5B9BEF93E5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can’t be generated by any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Non-regular languages, such as the language of palindromes or the language of balanced parentheses, cannot be generated by CFGs.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CFGs lack the expressive power to capture certain non-regular language features, such as counting or nested structures.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w is a string over {a, b}* } of palindromes cannot be generated by any CFG.</a:t>
            </a:r>
          </a:p>
        </p:txBody>
      </p:sp>
    </p:spTree>
    <p:extLst>
      <p:ext uri="{BB962C8B-B14F-4D97-AF65-F5344CB8AC3E}">
        <p14:creationId xmlns:p14="http://schemas.microsoft.com/office/powerpoint/2010/main" val="329830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4342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69038" y="459850"/>
            <a:ext cx="4994264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languages can be generated by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has an equivalent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AFC43-AE96-A31C-E17D-226C5871FDB4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languages, by definition, have a simple structure that can be described by CFGs.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regular language can be generated by a CFG, as there exists an equivalent CFG for every regular language.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 language {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≥ 0 } can be generated by the CFG with the production rule S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ε.</a:t>
            </a:r>
          </a:p>
        </p:txBody>
      </p:sp>
    </p:spTree>
    <p:extLst>
      <p:ext uri="{BB962C8B-B14F-4D97-AF65-F5344CB8AC3E}">
        <p14:creationId xmlns:p14="http://schemas.microsoft.com/office/powerpoint/2010/main" val="102307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511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8</cp:revision>
  <dcterms:modified xsi:type="dcterms:W3CDTF">2024-04-10T12:46:07Z</dcterms:modified>
</cp:coreProperties>
</file>