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56" r:id="rId2"/>
    <p:sldId id="291" r:id="rId3"/>
    <p:sldId id="292" r:id="rId4"/>
    <p:sldId id="293" r:id="rId5"/>
    <p:sldId id="294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Playfair Display" panose="00000500000000000000" pitchFamily="2" charset="0"/>
      <p:regular r:id="rId12"/>
      <p:bold r:id="rId13"/>
      <p:italic r:id="rId14"/>
      <p:boldItalic r:id="rId15"/>
    </p:embeddedFont>
    <p:embeddedFont>
      <p:font typeface="Playfair Display SemiBold" panose="020B0604020202020204" charset="0"/>
      <p:regular r:id="rId16"/>
      <p:bold r:id="rId17"/>
      <p:italic r:id="rId18"/>
      <p:boldItalic r:id="rId19"/>
    </p:embeddedFont>
    <p:embeddedFont>
      <p:font typeface="Vidalok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120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20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144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82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05205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79142" y="0"/>
            <a:ext cx="1974057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7: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100189" y="459850"/>
            <a:ext cx="4931962" cy="11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CFG can’t be simulated by an FSM?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 Sa | a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S-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abX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;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X→cY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 ; Y→ d |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aX</a:t>
            </a: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ab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None of the above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A66290-1C1E-1FD8-AF7B-F6F12E08A2C0}"/>
              </a:ext>
            </a:extLst>
          </p:cNvPr>
          <p:cNvSpPr txBox="1"/>
          <p:nvPr/>
        </p:nvSpPr>
        <p:spPr>
          <a:xfrm>
            <a:off x="2068300" y="1619250"/>
            <a:ext cx="651072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 Sa | a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context-free grammar (CFG) generates strings that contain an arbitrary number of 'a's, followed by a single 'a'.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recursive production rule S → Sa allows for an infinite sequence of 'a's followed by one additional 'a', which can't be simulated by a finite-state machine (FSM).</a:t>
            </a:r>
          </a:p>
          <a:p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Starting with S, applying the production rule S→ Sa generates strings like "a", "aa",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etc., which can't be simulated by a FSM due to the infinite sequence of 'a's.</a:t>
            </a:r>
          </a:p>
        </p:txBody>
      </p:sp>
    </p:spTree>
    <p:extLst>
      <p:ext uri="{BB962C8B-B14F-4D97-AF65-F5344CB8AC3E}">
        <p14:creationId xmlns:p14="http://schemas.microsoft.com/office/powerpoint/2010/main" val="1768154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502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79142" y="0"/>
            <a:ext cx="1974057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7: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100189" y="459850"/>
            <a:ext cx="4931962" cy="11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CFG can’t be simulated by an FSM?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 Sa | a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S-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abX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;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X→cY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 ; Y→ d |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aX</a:t>
            </a: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ab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None of the above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B8DF4-F334-74C3-282B-0E352D0A55F7}"/>
              </a:ext>
            </a:extLst>
          </p:cNvPr>
          <p:cNvSpPr txBox="1"/>
          <p:nvPr/>
        </p:nvSpPr>
        <p:spPr>
          <a:xfrm>
            <a:off x="2068300" y="1619250"/>
            <a:ext cx="65107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S-</a:t>
            </a:r>
            <a:r>
              <a:rPr lang="en-GB" b="1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abX</a:t>
            </a: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; </a:t>
            </a:r>
            <a:r>
              <a:rPr lang="en-GB" b="1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X→cY</a:t>
            </a: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; Y→ d | </a:t>
            </a:r>
            <a:r>
              <a:rPr lang="en-GB" b="1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aX</a:t>
            </a:r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CFG consists of finite sequences of symbols with no infinite recursion or repetition.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productions have a finite number of symbols and can be represented by an FSM.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Starting with S, applying the production rules eventually leads to strings like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abcd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abcacd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abcccd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etc., all of which have finite lengths and can be simulated by an FSM.</a:t>
            </a:r>
          </a:p>
        </p:txBody>
      </p:sp>
    </p:spTree>
    <p:extLst>
      <p:ext uri="{BB962C8B-B14F-4D97-AF65-F5344CB8AC3E}">
        <p14:creationId xmlns:p14="http://schemas.microsoft.com/office/powerpoint/2010/main" val="570647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58705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79142" y="0"/>
            <a:ext cx="1974057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7: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100189" y="459850"/>
            <a:ext cx="4931962" cy="11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CFG can’t be simulated by an FSM?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 Sa | a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S-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abX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;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X→cY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 ; Y→ d |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aX</a:t>
            </a: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ab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None of the above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D84A5-9D03-E54C-1530-71D1CE7357E8}"/>
              </a:ext>
            </a:extLst>
          </p:cNvPr>
          <p:cNvSpPr txBox="1"/>
          <p:nvPr/>
        </p:nvSpPr>
        <p:spPr>
          <a:xfrm>
            <a:off x="2068300" y="1619250"/>
            <a:ext cx="651072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 </a:t>
            </a:r>
            <a:r>
              <a:rPr lang="en-GB" b="1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aSb</a:t>
            </a: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ab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CFG generates strings of the form "a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where 'n' is the same number of 'a's and 'b's.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While this language can't be recognized by a regular grammar, it can be simulated by a pushdown automaton (PDA), which is more powerful than an FSM.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Starting with S, applying the production rules generates strings like "ab",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aaabbbb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etc., all of which are in the form "a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020015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449</Words>
  <Application>Microsoft Office PowerPoint</Application>
  <PresentationFormat>On-screen Show (16:9)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Vidaloka</vt:lpstr>
      <vt:lpstr>Playfair Display</vt:lpstr>
      <vt:lpstr>Arial</vt:lpstr>
      <vt:lpstr>Playfair Display SemiBold</vt:lpstr>
      <vt:lpstr>Lato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9</cp:revision>
  <dcterms:modified xsi:type="dcterms:W3CDTF">2024-04-10T12:51:19Z</dcterms:modified>
</cp:coreProperties>
</file>