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292" r:id="rId4"/>
    <p:sldId id="293" r:id="rId5"/>
    <p:sldId id="294" r:id="rId6"/>
    <p:sldId id="295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898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0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906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93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07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0520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8: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4444502" y="459850"/>
            <a:ext cx="2243336" cy="11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CFG is not closed under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Kleene Star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Complementation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8A46F4-4394-8D8A-7420-6DD2E8AA1C34}"/>
              </a:ext>
            </a:extLst>
          </p:cNvPr>
          <p:cNvSpPr txBox="1"/>
          <p:nvPr/>
        </p:nvSpPr>
        <p:spPr>
          <a:xfrm>
            <a:off x="2068300" y="1619250"/>
            <a:ext cx="65107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Union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Context-free grammars (CFGs) are closed under union.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you take the union of two CFGs, you can combine their production rules to generate strings from both languages.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Let's say we have two CFGs: CFG1 generates strings in the form of "a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and CFG2 generates strings in the form of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taking the union of CFG1 and CFG2, we can generate strings like "a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or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combining languages generated by both CFGs.</a:t>
            </a:r>
          </a:p>
        </p:txBody>
      </p:sp>
    </p:spTree>
    <p:extLst>
      <p:ext uri="{BB962C8B-B14F-4D97-AF65-F5344CB8AC3E}">
        <p14:creationId xmlns:p14="http://schemas.microsoft.com/office/powerpoint/2010/main" val="176815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62818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8: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4444502" y="459850"/>
            <a:ext cx="2243336" cy="11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CFG is not closed under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Kleene Star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Complementation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53001-2F43-7AF2-D5AC-02C9B349C8A5}"/>
              </a:ext>
            </a:extLst>
          </p:cNvPr>
          <p:cNvSpPr txBox="1"/>
          <p:nvPr/>
        </p:nvSpPr>
        <p:spPr>
          <a:xfrm>
            <a:off x="2068300" y="1619250"/>
            <a:ext cx="651072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Kleene Star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Context-free grammars (CFGs) are not closed under Kleene star.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Applying the Kleene star operation to a CFG doesn't necessarily result in a CFG.</a:t>
            </a:r>
          </a:p>
          <a:p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Let's say we have a CFG generating strings in the form of "a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Applying the Kleene star to this CFG could potentially generate strings like "a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but it's difficult to define production rules to capture this.</a:t>
            </a:r>
          </a:p>
        </p:txBody>
      </p:sp>
    </p:spTree>
    <p:extLst>
      <p:ext uri="{BB962C8B-B14F-4D97-AF65-F5344CB8AC3E}">
        <p14:creationId xmlns:p14="http://schemas.microsoft.com/office/powerpoint/2010/main" val="1164217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8776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8: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4444502" y="459850"/>
            <a:ext cx="2243336" cy="11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CFG is not closed under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Kleene Star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Complementation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47419-49AF-D6E4-4C26-DD4C51DE7FAD}"/>
              </a:ext>
            </a:extLst>
          </p:cNvPr>
          <p:cNvSpPr txBox="1"/>
          <p:nvPr/>
        </p:nvSpPr>
        <p:spPr>
          <a:xfrm>
            <a:off x="2068300" y="1619250"/>
            <a:ext cx="651072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Complementation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Context-free grammars (CFGs) are not closed under complementation.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Given a language generated by a CFG, it's not guaranteed that the complement of that language can also be generated by a CFG.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Let's say we have a CFG generating strings in the form of "a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complement of this language, consisting of strings where the number of 'a's and 'b's are not equal, cannot be generated by a CFG.</a:t>
            </a:r>
          </a:p>
        </p:txBody>
      </p:sp>
    </p:spTree>
    <p:extLst>
      <p:ext uri="{BB962C8B-B14F-4D97-AF65-F5344CB8AC3E}">
        <p14:creationId xmlns:p14="http://schemas.microsoft.com/office/powerpoint/2010/main" val="2365048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481049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8: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4444502" y="459850"/>
            <a:ext cx="2243336" cy="11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CFG is not closed under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Kleene Star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Complementation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DE1C7-084A-9016-3CDB-3427BB01F068}"/>
              </a:ext>
            </a:extLst>
          </p:cNvPr>
          <p:cNvSpPr txBox="1"/>
          <p:nvPr/>
        </p:nvSpPr>
        <p:spPr>
          <a:xfrm>
            <a:off x="2068300" y="1619250"/>
            <a:ext cx="65107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Context-free grammars (CFGs) are closed under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you take the product of two CFGs, you can combine their production rules to generate strings from both languages simultaneously.</a:t>
            </a:r>
          </a:p>
          <a:p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Let's say we have two CFGs: CFG1 generates strings in the form of "a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 and CFG2 generates strings in the form of "b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taking the product of CFG1 and CFG2, we can generate strings like "a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</a:t>
            </a:r>
            <a:r>
              <a:rPr lang="en-GB" baseline="30000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combining languages generated by both CFGs.</a:t>
            </a:r>
          </a:p>
        </p:txBody>
      </p:sp>
    </p:spTree>
    <p:extLst>
      <p:ext uri="{BB962C8B-B14F-4D97-AF65-F5344CB8AC3E}">
        <p14:creationId xmlns:p14="http://schemas.microsoft.com/office/powerpoint/2010/main" val="3325363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452</Words>
  <Application>Microsoft Office PowerPoint</Application>
  <PresentationFormat>On-screen Show (16:9)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10</cp:revision>
  <dcterms:modified xsi:type="dcterms:W3CDTF">2024-04-10T12:59:26Z</dcterms:modified>
</cp:coreProperties>
</file>