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56" r:id="rId2"/>
    <p:sldId id="291" r:id="rId3"/>
    <p:sldId id="306" r:id="rId4"/>
    <p:sldId id="307" r:id="rId5"/>
    <p:sldId id="308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Playfair Display" panose="00000500000000000000" pitchFamily="2" charset="0"/>
      <p:regular r:id="rId12"/>
      <p:bold r:id="rId13"/>
      <p:italic r:id="rId14"/>
      <p:boldItalic r:id="rId15"/>
    </p:embeddedFont>
    <p:embeddedFont>
      <p:font typeface="Playfair Display SemiBold" panose="020B0604020202020204" charset="0"/>
      <p:regular r:id="rId16"/>
      <p:bold r:id="rId17"/>
      <p:italic r:id="rId18"/>
      <p:boldItalic r:id="rId19"/>
    </p:embeddedFont>
    <p:embeddedFont>
      <p:font typeface="Vidalok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20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05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340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27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282967" y="459850"/>
            <a:ext cx="6566403" cy="127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the RE for the language set strings with at least one 1, one 2 and one 3?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 + 2 + 3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11* 22* 33*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1* 2 * 3 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and 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).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F30BA-7A1F-E14D-F33C-87DA4326F8C7}"/>
              </a:ext>
            </a:extLst>
          </p:cNvPr>
          <p:cNvSpPr txBox="1"/>
          <p:nvPr/>
        </p:nvSpPr>
        <p:spPr>
          <a:xfrm>
            <a:off x="2065621" y="1739423"/>
            <a:ext cx="65134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1+2+3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 a suggests that the regular expression for the given language is 1+2+3.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this regular expression represents the union of the individual digits 1, 2, and 3, which does not ensure that the language contains at least one occurrence of each digit.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regular expression 1+2+3 matches strings like "1", "2", or "3", but it does not guarantee that all three digits occur in the same string.</a:t>
            </a:r>
          </a:p>
        </p:txBody>
      </p:sp>
    </p:spTree>
    <p:extLst>
      <p:ext uri="{BB962C8B-B14F-4D97-AF65-F5344CB8AC3E}">
        <p14:creationId xmlns:p14="http://schemas.microsoft.com/office/powerpoint/2010/main" val="361511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72012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282967" y="459850"/>
            <a:ext cx="6566403" cy="127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the RE for the language set strings with at least one 1, one 2 and one 3?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 + 2 + 3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11* 22* 33*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1* 2 * 3 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and 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).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014D3-CCAA-EEA2-1052-66BCFAEDCCB5}"/>
              </a:ext>
            </a:extLst>
          </p:cNvPr>
          <p:cNvSpPr txBox="1"/>
          <p:nvPr/>
        </p:nvSpPr>
        <p:spPr>
          <a:xfrm>
            <a:off x="2065621" y="1739423"/>
            <a:ext cx="65134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11*22*33*</a:t>
            </a:r>
          </a:p>
          <a:p>
            <a:pPr marL="342900" indent="-342900">
              <a:buFont typeface="+mj-lt"/>
              <a:buAutoNum type="alphaLcParenR" startAt="2"/>
            </a:pPr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regular expression matches strings that contain at least one occurrence of each digit 1, 2, and 3, separated by any number of repetitions of the respective digits.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regular expression 11*22*33*matches strings like "112233", "111222333", "12233", etc., where each digit appears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507112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78952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282967" y="459850"/>
            <a:ext cx="6566403" cy="127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the RE for the language set strings with at least one 1, one 2 and one 3?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 + 2 + 3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11* 22* 33*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1* 2 * 3 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and b).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571AE-96EB-C957-19A6-0CE514F90E00}"/>
              </a:ext>
            </a:extLst>
          </p:cNvPr>
          <p:cNvSpPr txBox="1"/>
          <p:nvPr/>
        </p:nvSpPr>
        <p:spPr>
          <a:xfrm>
            <a:off x="2065621" y="1739423"/>
            <a:ext cx="65134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1*2*3 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regular expression allows for strings that contain any number of repetitions of each digit individually, but it does not guarantee that all three digits occur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1043179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371</Words>
  <Application>Microsoft Office PowerPoint</Application>
  <PresentationFormat>On-screen Show (16:9)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Playfair Display SemiBold</vt:lpstr>
      <vt:lpstr>Lato</vt:lpstr>
      <vt:lpstr>Vidaloka</vt:lpstr>
      <vt:lpstr>Playfair Display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27</cp:revision>
  <dcterms:modified xsi:type="dcterms:W3CDTF">2024-04-11T09:31:44Z</dcterms:modified>
</cp:coreProperties>
</file>