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9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4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5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1461812" y="506573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7" y="12875"/>
            <a:ext cx="6489984" cy="57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the labels of the nodes of the following derivation tree T which are not labelled. It is given that T is the derivation tree whose yield is in {a, b}*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C9C680-23F6-C915-D695-EF9FAD95CAAB}"/>
              </a:ext>
            </a:extLst>
          </p:cNvPr>
          <p:cNvSpPr/>
          <p:nvPr/>
        </p:nvSpPr>
        <p:spPr>
          <a:xfrm>
            <a:off x="5378056" y="5835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D7A9A8-1C99-9D8A-05BC-2EDD38038D90}"/>
              </a:ext>
            </a:extLst>
          </p:cNvPr>
          <p:cNvSpPr/>
          <p:nvPr/>
        </p:nvSpPr>
        <p:spPr>
          <a:xfrm>
            <a:off x="3785884" y="118299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F91EB3-19D6-410F-E989-1C082F51A7BF}"/>
              </a:ext>
            </a:extLst>
          </p:cNvPr>
          <p:cNvSpPr/>
          <p:nvPr/>
        </p:nvSpPr>
        <p:spPr>
          <a:xfrm>
            <a:off x="6944371" y="11281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1867AD-F600-E63A-0462-756BAA959233}"/>
              </a:ext>
            </a:extLst>
          </p:cNvPr>
          <p:cNvSpPr/>
          <p:nvPr/>
        </p:nvSpPr>
        <p:spPr>
          <a:xfrm>
            <a:off x="8532659" y="184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EAB388-3389-2965-535C-1E58F3525C72}"/>
              </a:ext>
            </a:extLst>
          </p:cNvPr>
          <p:cNvSpPr/>
          <p:nvPr/>
        </p:nvSpPr>
        <p:spPr>
          <a:xfrm>
            <a:off x="5378056" y="146020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404637-C5FB-0550-681C-84BCE9C905F3}"/>
              </a:ext>
            </a:extLst>
          </p:cNvPr>
          <p:cNvSpPr/>
          <p:nvPr/>
        </p:nvSpPr>
        <p:spPr>
          <a:xfrm>
            <a:off x="5378056" y="23368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9E8474-A909-2CCD-AAF3-072A1B060170}"/>
              </a:ext>
            </a:extLst>
          </p:cNvPr>
          <p:cNvSpPr/>
          <p:nvPr/>
        </p:nvSpPr>
        <p:spPr>
          <a:xfrm>
            <a:off x="1582465" y="3926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75A8D7-985C-494F-6D8F-3B90C6EF6857}"/>
              </a:ext>
            </a:extLst>
          </p:cNvPr>
          <p:cNvSpPr/>
          <p:nvPr/>
        </p:nvSpPr>
        <p:spPr>
          <a:xfrm>
            <a:off x="3617031" y="289849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6008A8-7F28-BFBA-716F-8DD8E4AB63B4}"/>
              </a:ext>
            </a:extLst>
          </p:cNvPr>
          <p:cNvSpPr/>
          <p:nvPr/>
        </p:nvSpPr>
        <p:spPr>
          <a:xfrm>
            <a:off x="8352659" y="3926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F60CD-F69B-D114-667E-61F17E216D0F}"/>
              </a:ext>
            </a:extLst>
          </p:cNvPr>
          <p:cNvSpPr/>
          <p:nvPr/>
        </p:nvSpPr>
        <p:spPr>
          <a:xfrm>
            <a:off x="6764371" y="30523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6770C-E928-FA17-50C8-245F2D7636A5}"/>
              </a:ext>
            </a:extLst>
          </p:cNvPr>
          <p:cNvSpPr/>
          <p:nvPr/>
        </p:nvSpPr>
        <p:spPr>
          <a:xfrm>
            <a:off x="2320181" y="270052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D5E1A5-BB49-7525-AEB4-3085B7BBE405}"/>
              </a:ext>
            </a:extLst>
          </p:cNvPr>
          <p:cNvSpPr/>
          <p:nvPr/>
        </p:nvSpPr>
        <p:spPr>
          <a:xfrm>
            <a:off x="3797031" y="210857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AE0894-C83A-B8CE-1F9A-55158D0CCBB5}"/>
              </a:ext>
            </a:extLst>
          </p:cNvPr>
          <p:cNvSpPr/>
          <p:nvPr/>
        </p:nvSpPr>
        <p:spPr>
          <a:xfrm>
            <a:off x="6944371" y="21071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6BFBF12-ED78-9CB8-696D-1DC151C21F60}"/>
              </a:ext>
            </a:extLst>
          </p:cNvPr>
          <p:cNvSpPr/>
          <p:nvPr/>
        </p:nvSpPr>
        <p:spPr>
          <a:xfrm>
            <a:off x="5206169" y="3926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GB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7AB350-B05C-71CB-7529-5CBDFEBB1B52}"/>
              </a:ext>
            </a:extLst>
          </p:cNvPr>
          <p:cNvCxnSpPr>
            <a:cxnSpLocks/>
            <a:stCxn id="30" idx="2"/>
            <a:endCxn id="31" idx="7"/>
          </p:cNvCxnSpPr>
          <p:nvPr/>
        </p:nvCxnSpPr>
        <p:spPr>
          <a:xfrm flipH="1">
            <a:off x="4093163" y="763561"/>
            <a:ext cx="1284893" cy="472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F02FAA-6037-BDEC-D0B0-AA9578E7A866}"/>
              </a:ext>
            </a:extLst>
          </p:cNvPr>
          <p:cNvCxnSpPr>
            <a:cxnSpLocks/>
            <a:stCxn id="32" idx="1"/>
            <a:endCxn id="30" idx="6"/>
          </p:cNvCxnSpPr>
          <p:nvPr/>
        </p:nvCxnSpPr>
        <p:spPr>
          <a:xfrm flipH="1" flipV="1">
            <a:off x="5738056" y="763561"/>
            <a:ext cx="1259036" cy="417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E8F9F8-B674-93F0-B75C-EB7B9839547E}"/>
              </a:ext>
            </a:extLst>
          </p:cNvPr>
          <p:cNvCxnSpPr>
            <a:cxnSpLocks/>
            <a:stCxn id="33" idx="1"/>
            <a:endCxn id="32" idx="6"/>
          </p:cNvCxnSpPr>
          <p:nvPr/>
        </p:nvCxnSpPr>
        <p:spPr>
          <a:xfrm flipH="1" flipV="1">
            <a:off x="7304371" y="1308128"/>
            <a:ext cx="1281009" cy="5905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654D41-5ED9-3242-DC7C-C79760019A0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>
            <a:off x="5558056" y="943561"/>
            <a:ext cx="0" cy="516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390E81-89DE-22D3-4CC7-C19419B8D9E6}"/>
              </a:ext>
            </a:extLst>
          </p:cNvPr>
          <p:cNvCxnSpPr>
            <a:cxnSpLocks/>
            <a:stCxn id="34" idx="2"/>
            <a:endCxn id="41" idx="7"/>
          </p:cNvCxnSpPr>
          <p:nvPr/>
        </p:nvCxnSpPr>
        <p:spPr>
          <a:xfrm flipH="1">
            <a:off x="4104310" y="1640201"/>
            <a:ext cx="1273746" cy="521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B08982-6BD5-EB82-DE10-431BC31A9FF3}"/>
              </a:ext>
            </a:extLst>
          </p:cNvPr>
          <p:cNvCxnSpPr>
            <a:cxnSpLocks/>
            <a:stCxn id="42" idx="1"/>
            <a:endCxn id="34" idx="6"/>
          </p:cNvCxnSpPr>
          <p:nvPr/>
        </p:nvCxnSpPr>
        <p:spPr>
          <a:xfrm flipH="1" flipV="1">
            <a:off x="5738056" y="1640201"/>
            <a:ext cx="1259036" cy="5196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A568F4-AA90-4E9A-BB02-80DB2DBD3A71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5558056" y="1820201"/>
            <a:ext cx="0" cy="516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D957FA-F121-1EC8-BD39-776516CD9317}"/>
              </a:ext>
            </a:extLst>
          </p:cNvPr>
          <p:cNvCxnSpPr>
            <a:cxnSpLocks/>
            <a:stCxn id="41" idx="2"/>
            <a:endCxn id="40" idx="7"/>
          </p:cNvCxnSpPr>
          <p:nvPr/>
        </p:nvCxnSpPr>
        <p:spPr>
          <a:xfrm flipH="1">
            <a:off x="2627460" y="2288574"/>
            <a:ext cx="1169571" cy="464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FCF077-9D4D-B16F-C416-0D9771243E34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5558056" y="2696841"/>
            <a:ext cx="8113" cy="12292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421F54-3084-DF84-A38F-70E07BC2548B}"/>
              </a:ext>
            </a:extLst>
          </p:cNvPr>
          <p:cNvCxnSpPr>
            <a:cxnSpLocks/>
            <a:stCxn id="37" idx="2"/>
            <a:endCxn id="36" idx="7"/>
          </p:cNvCxnSpPr>
          <p:nvPr/>
        </p:nvCxnSpPr>
        <p:spPr>
          <a:xfrm flipH="1">
            <a:off x="2197023" y="3258498"/>
            <a:ext cx="1420008" cy="773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611C7A-F4E9-D5BB-832A-C3E048957E67}"/>
              </a:ext>
            </a:extLst>
          </p:cNvPr>
          <p:cNvCxnSpPr>
            <a:cxnSpLocks/>
            <a:stCxn id="38" idx="1"/>
            <a:endCxn id="39" idx="6"/>
          </p:cNvCxnSpPr>
          <p:nvPr/>
        </p:nvCxnSpPr>
        <p:spPr>
          <a:xfrm flipH="1" flipV="1">
            <a:off x="7484371" y="3412300"/>
            <a:ext cx="973730" cy="619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529217-EEF4-A625-4BED-B09687533133}"/>
              </a:ext>
            </a:extLst>
          </p:cNvPr>
          <p:cNvCxnSpPr>
            <a:cxnSpLocks/>
            <a:stCxn id="39" idx="1"/>
            <a:endCxn id="35" idx="6"/>
          </p:cNvCxnSpPr>
          <p:nvPr/>
        </p:nvCxnSpPr>
        <p:spPr>
          <a:xfrm flipH="1" flipV="1">
            <a:off x="5738056" y="2516841"/>
            <a:ext cx="1131757" cy="640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64E31E-E656-90C8-0968-B48AB2019124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4231589" y="2516841"/>
            <a:ext cx="1146467" cy="487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0FA494E-03C9-159E-DA0A-BE679AB2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47" y="5416347"/>
            <a:ext cx="2880000" cy="2772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5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4653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87311"/>
            <a:ext cx="6489984" cy="57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the labels of the nodes of the following derivation tree T which are not labelled. It is given that T is the derivation tree whose yield is in {a, b}*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89D46-92AD-BFE8-F1E9-19E8B9E5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61" y="2282622"/>
            <a:ext cx="2880000" cy="2772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Google Shape;106;p25">
            <a:extLst>
              <a:ext uri="{FF2B5EF4-FFF2-40B4-BE49-F238E27FC236}">
                <a16:creationId xmlns:a16="http://schemas.microsoft.com/office/drawing/2014/main" id="{1F05203B-28A9-F7AF-2157-E734FA31EE69}"/>
              </a:ext>
            </a:extLst>
          </p:cNvPr>
          <p:cNvSpPr txBox="1">
            <a:spLocks/>
          </p:cNvSpPr>
          <p:nvPr/>
        </p:nvSpPr>
        <p:spPr>
          <a:xfrm>
            <a:off x="4479127" y="27461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959BF-BB28-D268-1B6D-E76740EDCC8B}"/>
              </a:ext>
            </a:extLst>
          </p:cNvPr>
          <p:cNvSpPr txBox="1"/>
          <p:nvPr/>
        </p:nvSpPr>
        <p:spPr>
          <a:xfrm>
            <a:off x="2065621" y="1084948"/>
            <a:ext cx="38684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denote the nodes of the derivation tree T with labels according to the symbols in the yield of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 that the yield is in {a, b}*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EAD11-AA2A-9207-59C3-9AD1F6160DA0}"/>
              </a:ext>
            </a:extLst>
          </p:cNvPr>
          <p:cNvSpPr txBox="1"/>
          <p:nvPr/>
        </p:nvSpPr>
        <p:spPr>
          <a:xfrm>
            <a:off x="2367833" y="2034957"/>
            <a:ext cx="60302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F6B633-84AB-651A-757C-85B8123FA116}"/>
              </a:ext>
            </a:extLst>
          </p:cNvPr>
          <p:cNvSpPr/>
          <p:nvPr/>
        </p:nvSpPr>
        <p:spPr>
          <a:xfrm>
            <a:off x="3768936" y="594767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B978B8-E356-1EB0-FFB6-422CF948FDEE}"/>
              </a:ext>
            </a:extLst>
          </p:cNvPr>
          <p:cNvSpPr/>
          <p:nvPr/>
        </p:nvSpPr>
        <p:spPr>
          <a:xfrm>
            <a:off x="6927423" y="58928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547CDE-231A-DEE6-50B0-14E1AD9591F2}"/>
              </a:ext>
            </a:extLst>
          </p:cNvPr>
          <p:cNvSpPr/>
          <p:nvPr/>
        </p:nvSpPr>
        <p:spPr>
          <a:xfrm>
            <a:off x="8515711" y="66106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247E16-979A-76CE-E83F-94B4B1251472}"/>
              </a:ext>
            </a:extLst>
          </p:cNvPr>
          <p:cNvSpPr/>
          <p:nvPr/>
        </p:nvSpPr>
        <p:spPr>
          <a:xfrm>
            <a:off x="5361108" y="6224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9DBE83-CCF1-551C-BF01-ABE870C0DEE1}"/>
              </a:ext>
            </a:extLst>
          </p:cNvPr>
          <p:cNvSpPr/>
          <p:nvPr/>
        </p:nvSpPr>
        <p:spPr>
          <a:xfrm>
            <a:off x="5361108" y="71015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564286-35E0-B282-839E-69171C1DEF9C}"/>
              </a:ext>
            </a:extLst>
          </p:cNvPr>
          <p:cNvSpPr/>
          <p:nvPr/>
        </p:nvSpPr>
        <p:spPr>
          <a:xfrm>
            <a:off x="1565517" y="86907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8AC456-8DBE-58D6-3049-DB1059EF06FC}"/>
              </a:ext>
            </a:extLst>
          </p:cNvPr>
          <p:cNvSpPr/>
          <p:nvPr/>
        </p:nvSpPr>
        <p:spPr>
          <a:xfrm>
            <a:off x="3600083" y="76631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655978-1574-DA8C-CC79-AEE00A390D4E}"/>
              </a:ext>
            </a:extLst>
          </p:cNvPr>
          <p:cNvSpPr/>
          <p:nvPr/>
        </p:nvSpPr>
        <p:spPr>
          <a:xfrm>
            <a:off x="8335711" y="86907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7AF761-5FA8-32DB-8307-BA0474BB5829}"/>
              </a:ext>
            </a:extLst>
          </p:cNvPr>
          <p:cNvSpPr/>
          <p:nvPr/>
        </p:nvSpPr>
        <p:spPr>
          <a:xfrm>
            <a:off x="6747423" y="781697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4B76C-CCCF-35F2-AF4D-7CA1262921AD}"/>
              </a:ext>
            </a:extLst>
          </p:cNvPr>
          <p:cNvSpPr/>
          <p:nvPr/>
        </p:nvSpPr>
        <p:spPr>
          <a:xfrm>
            <a:off x="2303233" y="746520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C952D6-27E3-C942-88A5-9CEEC0F22C48}"/>
              </a:ext>
            </a:extLst>
          </p:cNvPr>
          <p:cNvSpPr/>
          <p:nvPr/>
        </p:nvSpPr>
        <p:spPr>
          <a:xfrm>
            <a:off x="3780083" y="687325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6424C-33AA-2208-6493-9900A9FA0674}"/>
              </a:ext>
            </a:extLst>
          </p:cNvPr>
          <p:cNvSpPr/>
          <p:nvPr/>
        </p:nvSpPr>
        <p:spPr>
          <a:xfrm>
            <a:off x="6927423" y="6871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2EBB04-9CBF-E455-1844-FF4C316177ED}"/>
              </a:ext>
            </a:extLst>
          </p:cNvPr>
          <p:cNvSpPr/>
          <p:nvPr/>
        </p:nvSpPr>
        <p:spPr>
          <a:xfrm>
            <a:off x="5189221" y="86907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3B3184-B3BB-79F2-5B1F-FC62945A1202}"/>
              </a:ext>
            </a:extLst>
          </p:cNvPr>
          <p:cNvCxnSpPr>
            <a:cxnSpLocks/>
            <a:stCxn id="61" idx="2"/>
            <a:endCxn id="11" idx="7"/>
          </p:cNvCxnSpPr>
          <p:nvPr/>
        </p:nvCxnSpPr>
        <p:spPr>
          <a:xfrm flipH="1">
            <a:off x="4076215" y="5456517"/>
            <a:ext cx="1278937" cy="543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C22105-AAB4-BE7F-9FF1-9F13DB43D4EC}"/>
              </a:ext>
            </a:extLst>
          </p:cNvPr>
          <p:cNvCxnSpPr>
            <a:cxnSpLocks/>
            <a:stCxn id="13" idx="1"/>
            <a:endCxn id="61" idx="6"/>
          </p:cNvCxnSpPr>
          <p:nvPr/>
        </p:nvCxnSpPr>
        <p:spPr>
          <a:xfrm flipH="1" flipV="1">
            <a:off x="5715152" y="5456517"/>
            <a:ext cx="1264992" cy="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85E562-4BAF-04C4-FF00-260BB004DDCD}"/>
              </a:ext>
            </a:extLst>
          </p:cNvPr>
          <p:cNvCxnSpPr>
            <a:cxnSpLocks/>
            <a:stCxn id="14" idx="1"/>
            <a:endCxn id="13" idx="6"/>
          </p:cNvCxnSpPr>
          <p:nvPr/>
        </p:nvCxnSpPr>
        <p:spPr>
          <a:xfrm flipH="1" flipV="1">
            <a:off x="7287423" y="6072805"/>
            <a:ext cx="1281009" cy="5905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44F3D5-BB1B-4D3E-E01C-F53323C993AF}"/>
              </a:ext>
            </a:extLst>
          </p:cNvPr>
          <p:cNvCxnSpPr>
            <a:cxnSpLocks/>
            <a:stCxn id="61" idx="4"/>
            <a:endCxn id="15" idx="0"/>
          </p:cNvCxnSpPr>
          <p:nvPr/>
        </p:nvCxnSpPr>
        <p:spPr>
          <a:xfrm>
            <a:off x="5535152" y="5636517"/>
            <a:ext cx="5956" cy="588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FDD198-CB5D-8900-DA0F-1CB8FBED932A}"/>
              </a:ext>
            </a:extLst>
          </p:cNvPr>
          <p:cNvCxnSpPr>
            <a:cxnSpLocks/>
            <a:stCxn id="15" idx="2"/>
            <a:endCxn id="22" idx="7"/>
          </p:cNvCxnSpPr>
          <p:nvPr/>
        </p:nvCxnSpPr>
        <p:spPr>
          <a:xfrm flipH="1">
            <a:off x="4087362" y="6404878"/>
            <a:ext cx="1273746" cy="521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209B93-0D06-4C83-5173-EC68B618BC80}"/>
              </a:ext>
            </a:extLst>
          </p:cNvPr>
          <p:cNvCxnSpPr>
            <a:cxnSpLocks/>
            <a:stCxn id="23" idx="1"/>
            <a:endCxn id="15" idx="6"/>
          </p:cNvCxnSpPr>
          <p:nvPr/>
        </p:nvCxnSpPr>
        <p:spPr>
          <a:xfrm flipH="1" flipV="1">
            <a:off x="5721108" y="6404878"/>
            <a:ext cx="1259036" cy="5196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4EBE82-0C7B-39F2-CC28-A1DB11B2F2AD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5541108" y="6584878"/>
            <a:ext cx="0" cy="516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088ECD-BAEF-BE51-8D69-0A0BB4E9CD6B}"/>
              </a:ext>
            </a:extLst>
          </p:cNvPr>
          <p:cNvCxnSpPr>
            <a:cxnSpLocks/>
            <a:stCxn id="22" idx="2"/>
            <a:endCxn id="21" idx="7"/>
          </p:cNvCxnSpPr>
          <p:nvPr/>
        </p:nvCxnSpPr>
        <p:spPr>
          <a:xfrm flipH="1">
            <a:off x="2610512" y="7053251"/>
            <a:ext cx="1169571" cy="464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AA7A756-F94D-65AC-C97F-4EEC64FD3B70}"/>
              </a:ext>
            </a:extLst>
          </p:cNvPr>
          <p:cNvCxnSpPr>
            <a:cxnSpLocks/>
            <a:stCxn id="16" idx="4"/>
            <a:endCxn id="25" idx="0"/>
          </p:cNvCxnSpPr>
          <p:nvPr/>
        </p:nvCxnSpPr>
        <p:spPr>
          <a:xfrm>
            <a:off x="5541108" y="7461518"/>
            <a:ext cx="8113" cy="12292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8D038-9882-49CB-3C2D-875246215AA7}"/>
              </a:ext>
            </a:extLst>
          </p:cNvPr>
          <p:cNvCxnSpPr>
            <a:cxnSpLocks/>
            <a:stCxn id="18" idx="2"/>
            <a:endCxn id="17" idx="7"/>
          </p:cNvCxnSpPr>
          <p:nvPr/>
        </p:nvCxnSpPr>
        <p:spPr>
          <a:xfrm flipH="1">
            <a:off x="2180075" y="8023175"/>
            <a:ext cx="1420008" cy="773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DD17FB-FA28-66B9-C531-9057D1513E0B}"/>
              </a:ext>
            </a:extLst>
          </p:cNvPr>
          <p:cNvCxnSpPr>
            <a:cxnSpLocks/>
            <a:stCxn id="19" idx="1"/>
            <a:endCxn id="20" idx="6"/>
          </p:cNvCxnSpPr>
          <p:nvPr/>
        </p:nvCxnSpPr>
        <p:spPr>
          <a:xfrm flipH="1" flipV="1">
            <a:off x="7467423" y="8176977"/>
            <a:ext cx="973730" cy="619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85F3D5-CE8F-109D-40E5-52C22B1B1C9D}"/>
              </a:ext>
            </a:extLst>
          </p:cNvPr>
          <p:cNvCxnSpPr>
            <a:cxnSpLocks/>
            <a:stCxn id="20" idx="1"/>
            <a:endCxn id="16" idx="6"/>
          </p:cNvCxnSpPr>
          <p:nvPr/>
        </p:nvCxnSpPr>
        <p:spPr>
          <a:xfrm flipH="1" flipV="1">
            <a:off x="5721108" y="7281518"/>
            <a:ext cx="1131757" cy="640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ADAAD7-E151-ECBD-4E53-BDF96B29F2D2}"/>
              </a:ext>
            </a:extLst>
          </p:cNvPr>
          <p:cNvCxnSpPr>
            <a:cxnSpLocks/>
            <a:stCxn id="16" idx="2"/>
            <a:endCxn id="18" idx="7"/>
          </p:cNvCxnSpPr>
          <p:nvPr/>
        </p:nvCxnSpPr>
        <p:spPr>
          <a:xfrm flipH="1">
            <a:off x="4214641" y="7281518"/>
            <a:ext cx="1146467" cy="487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B50A705-98C6-6C14-A47C-215ACD332031}"/>
              </a:ext>
            </a:extLst>
          </p:cNvPr>
          <p:cNvSpPr/>
          <p:nvPr/>
        </p:nvSpPr>
        <p:spPr>
          <a:xfrm>
            <a:off x="5355152" y="52765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3285E1-EE89-77AC-3AEE-FD6358C41312}"/>
              </a:ext>
            </a:extLst>
          </p:cNvPr>
          <p:cNvSpPr txBox="1"/>
          <p:nvPr/>
        </p:nvSpPr>
        <p:spPr>
          <a:xfrm>
            <a:off x="10765122" y="4998088"/>
            <a:ext cx="187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D3CCB8-CB20-A75C-DE03-2E56ED849C18}"/>
              </a:ext>
            </a:extLst>
          </p:cNvPr>
          <p:cNvSpPr txBox="1"/>
          <p:nvPr/>
        </p:nvSpPr>
        <p:spPr>
          <a:xfrm>
            <a:off x="9141583" y="5587150"/>
            <a:ext cx="259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281CC-F3A2-23D2-E88C-09E45CCDC91E}"/>
              </a:ext>
            </a:extLst>
          </p:cNvPr>
          <p:cNvSpPr txBox="1"/>
          <p:nvPr/>
        </p:nvSpPr>
        <p:spPr>
          <a:xfrm>
            <a:off x="12308986" y="5502488"/>
            <a:ext cx="31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3021D-A591-96BA-7C53-78D8F66901E7}"/>
              </a:ext>
            </a:extLst>
          </p:cNvPr>
          <p:cNvSpPr txBox="1"/>
          <p:nvPr/>
        </p:nvSpPr>
        <p:spPr>
          <a:xfrm>
            <a:off x="10910640" y="6293310"/>
            <a:ext cx="341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75859F-CFC6-2E73-9A99-DEEDF8E960CF}"/>
              </a:ext>
            </a:extLst>
          </p:cNvPr>
          <p:cNvSpPr txBox="1"/>
          <p:nvPr/>
        </p:nvSpPr>
        <p:spPr>
          <a:xfrm>
            <a:off x="9479222" y="6770116"/>
            <a:ext cx="317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C2D2DB-F0BA-3DB8-01C1-2398A954710C}"/>
              </a:ext>
            </a:extLst>
          </p:cNvPr>
          <p:cNvSpPr txBox="1"/>
          <p:nvPr/>
        </p:nvSpPr>
        <p:spPr>
          <a:xfrm>
            <a:off x="12032279" y="6844762"/>
            <a:ext cx="219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E31BED-3B16-DA11-B5D7-C5A08FF279B2}"/>
              </a:ext>
            </a:extLst>
          </p:cNvPr>
          <p:cNvSpPr txBox="1"/>
          <p:nvPr/>
        </p:nvSpPr>
        <p:spPr>
          <a:xfrm>
            <a:off x="13923608" y="6244832"/>
            <a:ext cx="247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4044BD-17FC-8D27-15AF-757CA00A35CC}"/>
              </a:ext>
            </a:extLst>
          </p:cNvPr>
          <p:cNvSpPr txBox="1"/>
          <p:nvPr/>
        </p:nvSpPr>
        <p:spPr>
          <a:xfrm>
            <a:off x="7840250" y="7608942"/>
            <a:ext cx="317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AE2910-FD36-EE2C-23A9-DFBFC9CC93EF}"/>
              </a:ext>
            </a:extLst>
          </p:cNvPr>
          <p:cNvSpPr txBox="1"/>
          <p:nvPr/>
        </p:nvSpPr>
        <p:spPr>
          <a:xfrm>
            <a:off x="10836185" y="7254698"/>
            <a:ext cx="274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5CF4FA-3BF2-055C-FBE5-FB07DE1F3CF4}"/>
              </a:ext>
            </a:extLst>
          </p:cNvPr>
          <p:cNvSpPr txBox="1"/>
          <p:nvPr/>
        </p:nvSpPr>
        <p:spPr>
          <a:xfrm>
            <a:off x="9108594" y="7736711"/>
            <a:ext cx="261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5FE35E-D19B-C6A3-4DF6-C6571D4B2333}"/>
              </a:ext>
            </a:extLst>
          </p:cNvPr>
          <p:cNvSpPr txBox="1"/>
          <p:nvPr/>
        </p:nvSpPr>
        <p:spPr>
          <a:xfrm>
            <a:off x="10478770" y="8795472"/>
            <a:ext cx="3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DE6920-E711-2831-BDA5-F3B6444A4F0D}"/>
              </a:ext>
            </a:extLst>
          </p:cNvPr>
          <p:cNvSpPr txBox="1"/>
          <p:nvPr/>
        </p:nvSpPr>
        <p:spPr>
          <a:xfrm>
            <a:off x="7164164" y="8791148"/>
            <a:ext cx="245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AC0E64-FFB9-90A4-B0B6-E44229E98C81}"/>
              </a:ext>
            </a:extLst>
          </p:cNvPr>
          <p:cNvSpPr txBox="1"/>
          <p:nvPr/>
        </p:nvSpPr>
        <p:spPr>
          <a:xfrm>
            <a:off x="14020758" y="8782821"/>
            <a:ext cx="271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A6EF12-41AB-918C-A57C-0ECA74DC0701}"/>
              </a:ext>
            </a:extLst>
          </p:cNvPr>
          <p:cNvSpPr txBox="1"/>
          <p:nvPr/>
        </p:nvSpPr>
        <p:spPr>
          <a:xfrm>
            <a:off x="12438643" y="7717394"/>
            <a:ext cx="261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2019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5488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C9C680-23F6-C915-D695-EF9FAD95CAAB}"/>
              </a:ext>
            </a:extLst>
          </p:cNvPr>
          <p:cNvSpPr/>
          <p:nvPr/>
        </p:nvSpPr>
        <p:spPr>
          <a:xfrm>
            <a:off x="5378056" y="5835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D7A9A8-1C99-9D8A-05BC-2EDD38038D90}"/>
              </a:ext>
            </a:extLst>
          </p:cNvPr>
          <p:cNvSpPr/>
          <p:nvPr/>
        </p:nvSpPr>
        <p:spPr>
          <a:xfrm>
            <a:off x="3785884" y="118299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F91EB3-19D6-410F-E989-1C082F51A7BF}"/>
              </a:ext>
            </a:extLst>
          </p:cNvPr>
          <p:cNvSpPr/>
          <p:nvPr/>
        </p:nvSpPr>
        <p:spPr>
          <a:xfrm>
            <a:off x="6944371" y="11281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1867AD-F600-E63A-0462-756BAA959233}"/>
              </a:ext>
            </a:extLst>
          </p:cNvPr>
          <p:cNvSpPr/>
          <p:nvPr/>
        </p:nvSpPr>
        <p:spPr>
          <a:xfrm>
            <a:off x="8532659" y="184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EAB388-3389-2965-535C-1E58F3525C72}"/>
              </a:ext>
            </a:extLst>
          </p:cNvPr>
          <p:cNvSpPr/>
          <p:nvPr/>
        </p:nvSpPr>
        <p:spPr>
          <a:xfrm>
            <a:off x="5370701" y="18706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404637-C5FB-0550-681C-84BCE9C905F3}"/>
              </a:ext>
            </a:extLst>
          </p:cNvPr>
          <p:cNvSpPr/>
          <p:nvPr/>
        </p:nvSpPr>
        <p:spPr>
          <a:xfrm>
            <a:off x="5378056" y="284519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9E8474-A909-2CCD-AAF3-072A1B060170}"/>
              </a:ext>
            </a:extLst>
          </p:cNvPr>
          <p:cNvSpPr/>
          <p:nvPr/>
        </p:nvSpPr>
        <p:spPr>
          <a:xfrm>
            <a:off x="1639130" y="44235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75A8D7-985C-494F-6D8F-3B90C6EF6857}"/>
              </a:ext>
            </a:extLst>
          </p:cNvPr>
          <p:cNvSpPr/>
          <p:nvPr/>
        </p:nvSpPr>
        <p:spPr>
          <a:xfrm>
            <a:off x="3605884" y="331472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6008A8-7F28-BFBA-716F-8DD8E4AB63B4}"/>
              </a:ext>
            </a:extLst>
          </p:cNvPr>
          <p:cNvSpPr/>
          <p:nvPr/>
        </p:nvSpPr>
        <p:spPr>
          <a:xfrm>
            <a:off x="8424000" y="43915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F60CD-F69B-D114-667E-61F17E216D0F}"/>
              </a:ext>
            </a:extLst>
          </p:cNvPr>
          <p:cNvSpPr/>
          <p:nvPr/>
        </p:nvSpPr>
        <p:spPr>
          <a:xfrm>
            <a:off x="6764371" y="331472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6770C-E928-FA17-50C8-245F2D7636A5}"/>
              </a:ext>
            </a:extLst>
          </p:cNvPr>
          <p:cNvSpPr/>
          <p:nvPr/>
        </p:nvSpPr>
        <p:spPr>
          <a:xfrm>
            <a:off x="2510751" y="31877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D5E1A5-BB49-7525-AEB4-3085B7BBE405}"/>
              </a:ext>
            </a:extLst>
          </p:cNvPr>
          <p:cNvSpPr/>
          <p:nvPr/>
        </p:nvSpPr>
        <p:spPr>
          <a:xfrm>
            <a:off x="4165107" y="23917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AE0894-C83A-B8CE-1F9A-55158D0CCBB5}"/>
              </a:ext>
            </a:extLst>
          </p:cNvPr>
          <p:cNvSpPr/>
          <p:nvPr/>
        </p:nvSpPr>
        <p:spPr>
          <a:xfrm>
            <a:off x="6637092" y="245380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6BFBF12-ED78-9CB8-696D-1DC151C21F60}"/>
              </a:ext>
            </a:extLst>
          </p:cNvPr>
          <p:cNvSpPr/>
          <p:nvPr/>
        </p:nvSpPr>
        <p:spPr>
          <a:xfrm>
            <a:off x="5198056" y="44275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GB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7AB350-B05C-71CB-7529-5CBDFEBB1B52}"/>
              </a:ext>
            </a:extLst>
          </p:cNvPr>
          <p:cNvCxnSpPr>
            <a:cxnSpLocks/>
            <a:stCxn id="30" idx="2"/>
            <a:endCxn id="31" idx="7"/>
          </p:cNvCxnSpPr>
          <p:nvPr/>
        </p:nvCxnSpPr>
        <p:spPr>
          <a:xfrm flipH="1">
            <a:off x="4093163" y="763561"/>
            <a:ext cx="1284893" cy="472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F02FAA-6037-BDEC-D0B0-AA9578E7A866}"/>
              </a:ext>
            </a:extLst>
          </p:cNvPr>
          <p:cNvCxnSpPr>
            <a:cxnSpLocks/>
            <a:stCxn id="32" idx="1"/>
            <a:endCxn id="30" idx="6"/>
          </p:cNvCxnSpPr>
          <p:nvPr/>
        </p:nvCxnSpPr>
        <p:spPr>
          <a:xfrm flipH="1" flipV="1">
            <a:off x="5738056" y="763561"/>
            <a:ext cx="1259036" cy="417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E8F9F8-B674-93F0-B75C-EB7B9839547E}"/>
              </a:ext>
            </a:extLst>
          </p:cNvPr>
          <p:cNvCxnSpPr>
            <a:cxnSpLocks/>
            <a:stCxn id="33" idx="1"/>
            <a:endCxn id="32" idx="6"/>
          </p:cNvCxnSpPr>
          <p:nvPr/>
        </p:nvCxnSpPr>
        <p:spPr>
          <a:xfrm flipH="1" flipV="1">
            <a:off x="7304371" y="1308128"/>
            <a:ext cx="1281009" cy="5905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654D41-5ED9-3242-DC7C-C79760019A0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5550701" y="943561"/>
            <a:ext cx="7355" cy="9270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390E81-89DE-22D3-4CC7-C19419B8D9E6}"/>
              </a:ext>
            </a:extLst>
          </p:cNvPr>
          <p:cNvCxnSpPr>
            <a:cxnSpLocks/>
            <a:stCxn id="34" idx="2"/>
            <a:endCxn id="41" idx="7"/>
          </p:cNvCxnSpPr>
          <p:nvPr/>
        </p:nvCxnSpPr>
        <p:spPr>
          <a:xfrm flipH="1">
            <a:off x="4472386" y="2050632"/>
            <a:ext cx="898315" cy="393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B08982-6BD5-EB82-DE10-431BC31A9FF3}"/>
              </a:ext>
            </a:extLst>
          </p:cNvPr>
          <p:cNvCxnSpPr>
            <a:cxnSpLocks/>
            <a:stCxn id="42" idx="1"/>
            <a:endCxn id="34" idx="6"/>
          </p:cNvCxnSpPr>
          <p:nvPr/>
        </p:nvCxnSpPr>
        <p:spPr>
          <a:xfrm flipH="1" flipV="1">
            <a:off x="5730701" y="2050632"/>
            <a:ext cx="959112" cy="455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A568F4-AA90-4E9A-BB02-80DB2DBD3A71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5550701" y="2230632"/>
            <a:ext cx="7355" cy="6145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D957FA-F121-1EC8-BD39-776516CD9317}"/>
              </a:ext>
            </a:extLst>
          </p:cNvPr>
          <p:cNvCxnSpPr>
            <a:cxnSpLocks/>
            <a:stCxn id="41" idx="2"/>
            <a:endCxn id="40" idx="7"/>
          </p:cNvCxnSpPr>
          <p:nvPr/>
        </p:nvCxnSpPr>
        <p:spPr>
          <a:xfrm flipH="1">
            <a:off x="2818030" y="2571750"/>
            <a:ext cx="1347077" cy="6687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FCF077-9D4D-B16F-C416-0D9771243E34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5558056" y="3205190"/>
            <a:ext cx="0" cy="1222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421F54-3084-DF84-A38F-70E07BC2548B}"/>
              </a:ext>
            </a:extLst>
          </p:cNvPr>
          <p:cNvCxnSpPr>
            <a:cxnSpLocks/>
            <a:stCxn id="37" idx="2"/>
            <a:endCxn id="36" idx="7"/>
          </p:cNvCxnSpPr>
          <p:nvPr/>
        </p:nvCxnSpPr>
        <p:spPr>
          <a:xfrm flipH="1">
            <a:off x="2253688" y="3674727"/>
            <a:ext cx="1352196" cy="8542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611C7A-F4E9-D5BB-832A-C3E048957E67}"/>
              </a:ext>
            </a:extLst>
          </p:cNvPr>
          <p:cNvCxnSpPr>
            <a:cxnSpLocks/>
            <a:stCxn id="38" idx="1"/>
            <a:endCxn id="39" idx="6"/>
          </p:cNvCxnSpPr>
          <p:nvPr/>
        </p:nvCxnSpPr>
        <p:spPr>
          <a:xfrm flipH="1" flipV="1">
            <a:off x="7484371" y="3674727"/>
            <a:ext cx="1045071" cy="822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529217-EEF4-A625-4BED-B09687533133}"/>
              </a:ext>
            </a:extLst>
          </p:cNvPr>
          <p:cNvCxnSpPr>
            <a:cxnSpLocks/>
            <a:stCxn id="39" idx="1"/>
            <a:endCxn id="35" idx="6"/>
          </p:cNvCxnSpPr>
          <p:nvPr/>
        </p:nvCxnSpPr>
        <p:spPr>
          <a:xfrm flipH="1" flipV="1">
            <a:off x="5738056" y="3025190"/>
            <a:ext cx="1131757" cy="394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64E31E-E656-90C8-0968-B48AB2019124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4220442" y="3025190"/>
            <a:ext cx="1157614" cy="394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BEFEBA-DAC6-AD0C-1409-28F18E4F70FD}"/>
              </a:ext>
            </a:extLst>
          </p:cNvPr>
          <p:cNvSpPr txBox="1"/>
          <p:nvPr/>
        </p:nvSpPr>
        <p:spPr>
          <a:xfrm>
            <a:off x="1833919" y="0"/>
            <a:ext cx="60302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41D9AA-6EB3-4A01-F3B8-2E48A8F4FA62}"/>
              </a:ext>
            </a:extLst>
          </p:cNvPr>
          <p:cNvSpPr txBox="1"/>
          <p:nvPr/>
        </p:nvSpPr>
        <p:spPr>
          <a:xfrm>
            <a:off x="5457023" y="295275"/>
            <a:ext cx="187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2834E1-FCEB-505D-8645-7CF776B4FE4C}"/>
              </a:ext>
            </a:extLst>
          </p:cNvPr>
          <p:cNvSpPr txBox="1"/>
          <p:nvPr/>
        </p:nvSpPr>
        <p:spPr>
          <a:xfrm>
            <a:off x="3833484" y="884337"/>
            <a:ext cx="259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1E9D35-6D2E-49A7-006E-758DA835F9A4}"/>
              </a:ext>
            </a:extLst>
          </p:cNvPr>
          <p:cNvSpPr txBox="1"/>
          <p:nvPr/>
        </p:nvSpPr>
        <p:spPr>
          <a:xfrm>
            <a:off x="7000887" y="799675"/>
            <a:ext cx="31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EAC5FA-EB1C-7A2E-CD75-C1F6AD2BC02F}"/>
              </a:ext>
            </a:extLst>
          </p:cNvPr>
          <p:cNvSpPr txBox="1"/>
          <p:nvPr/>
        </p:nvSpPr>
        <p:spPr>
          <a:xfrm>
            <a:off x="5602541" y="1590497"/>
            <a:ext cx="341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C9CDD-35D9-BF7F-1CF6-09A1311DE5D4}"/>
              </a:ext>
            </a:extLst>
          </p:cNvPr>
          <p:cNvSpPr txBox="1"/>
          <p:nvPr/>
        </p:nvSpPr>
        <p:spPr>
          <a:xfrm>
            <a:off x="4171123" y="2067303"/>
            <a:ext cx="317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DE134C-92AA-BACE-796A-572AC7A04616}"/>
              </a:ext>
            </a:extLst>
          </p:cNvPr>
          <p:cNvSpPr txBox="1"/>
          <p:nvPr/>
        </p:nvSpPr>
        <p:spPr>
          <a:xfrm>
            <a:off x="6724180" y="2141949"/>
            <a:ext cx="219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89E37D-2686-3AD7-816F-BDE8ED4B2548}"/>
              </a:ext>
            </a:extLst>
          </p:cNvPr>
          <p:cNvSpPr txBox="1"/>
          <p:nvPr/>
        </p:nvSpPr>
        <p:spPr>
          <a:xfrm>
            <a:off x="8615509" y="1542019"/>
            <a:ext cx="247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A5E23C-1BA5-1FCC-975A-E827C31CE1C2}"/>
              </a:ext>
            </a:extLst>
          </p:cNvPr>
          <p:cNvSpPr txBox="1"/>
          <p:nvPr/>
        </p:nvSpPr>
        <p:spPr>
          <a:xfrm>
            <a:off x="2532151" y="2906129"/>
            <a:ext cx="317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3988CA-959E-E923-35DC-6CAAD92304D9}"/>
              </a:ext>
            </a:extLst>
          </p:cNvPr>
          <p:cNvSpPr txBox="1"/>
          <p:nvPr/>
        </p:nvSpPr>
        <p:spPr>
          <a:xfrm>
            <a:off x="5528086" y="2551885"/>
            <a:ext cx="274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0AAEEF-0253-5346-B0F9-A8FE5AF60175}"/>
              </a:ext>
            </a:extLst>
          </p:cNvPr>
          <p:cNvSpPr txBox="1"/>
          <p:nvPr/>
        </p:nvSpPr>
        <p:spPr>
          <a:xfrm>
            <a:off x="3800495" y="3033898"/>
            <a:ext cx="261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1543F9-A6AA-CCD1-5B78-3447430D7F34}"/>
              </a:ext>
            </a:extLst>
          </p:cNvPr>
          <p:cNvSpPr txBox="1"/>
          <p:nvPr/>
        </p:nvSpPr>
        <p:spPr>
          <a:xfrm>
            <a:off x="5170671" y="4092659"/>
            <a:ext cx="3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D4278A-311D-5043-841C-E0A418F5029E}"/>
              </a:ext>
            </a:extLst>
          </p:cNvPr>
          <p:cNvSpPr txBox="1"/>
          <p:nvPr/>
        </p:nvSpPr>
        <p:spPr>
          <a:xfrm>
            <a:off x="1856065" y="4088335"/>
            <a:ext cx="245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45D8B7-1B2F-43A1-C225-12B18C1E6E33}"/>
              </a:ext>
            </a:extLst>
          </p:cNvPr>
          <p:cNvSpPr txBox="1"/>
          <p:nvPr/>
        </p:nvSpPr>
        <p:spPr>
          <a:xfrm>
            <a:off x="8712659" y="4080008"/>
            <a:ext cx="271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58BFC7-1A2D-C9A4-CD76-5A0B78AEA6A8}"/>
              </a:ext>
            </a:extLst>
          </p:cNvPr>
          <p:cNvSpPr txBox="1"/>
          <p:nvPr/>
        </p:nvSpPr>
        <p:spPr>
          <a:xfrm>
            <a:off x="7130544" y="3014581"/>
            <a:ext cx="261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38FF052-95F2-C6D6-93F9-E9ED8E63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771" y="1782147"/>
            <a:ext cx="2880000" cy="2772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921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249</Words>
  <Application>Microsoft Office PowerPoint</Application>
  <PresentationFormat>On-screen Show (16:9)</PresentationFormat>
  <Paragraphs>109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37</cp:revision>
  <dcterms:modified xsi:type="dcterms:W3CDTF">2024-04-11T11:49:53Z</dcterms:modified>
</cp:coreProperties>
</file>