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91" r:id="rId2"/>
    <p:sldId id="306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Playfair Display SemiBold" panose="020B0604020202020204" charset="0"/>
      <p:regular r:id="rId9"/>
      <p:bold r:id="rId10"/>
      <p:italic r:id="rId11"/>
      <p:boldItalic r:id="rId12"/>
    </p:embeddedFont>
    <p:embeddedFont>
      <p:font typeface="Vidalok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two statements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S1: { 0n| n&gt;1 } is a regular expression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S2: { 0m     1 n    0 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m+n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|m&gt;1 and n&gt;1} is a regular language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correct ?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s1 is correct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s2 is correct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are correct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Neither s1 nor s2 is correct 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1D7C8-3868-A736-67BE-A99682258440}"/>
              </a:ext>
            </a:extLst>
          </p:cNvPr>
          <p:cNvSpPr txBox="1"/>
          <p:nvPr/>
        </p:nvSpPr>
        <p:spPr>
          <a:xfrm>
            <a:off x="2065621" y="2305050"/>
            <a:ext cx="657225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S1: { 0n | n &gt; 1 } 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regular expression. This regular expression describes strings consisting of one or more '0's. It is indeed a regular expression because it can be expressed using the regular expression notation without any complex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S2: { 0m 1n 0m+n | m &gt; 1 and n &gt; 1 } 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regular language. This language describes strings with a pattern of '0's followed by '1's followed by '0's again, where the counts of '0's and '1's meet specific conditions. However, this is not a regular language because it requires matching counts of '0's and '1's, which cannot be expressed using a regular expression.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Conclusion: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correct answer is option a) because S1 is indeed a valid regular expression, while S2 is not a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256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38</cp:revision>
  <dcterms:modified xsi:type="dcterms:W3CDTF">2024-04-11T12:04:03Z</dcterms:modified>
</cp:coreProperties>
</file>