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91" r:id="rId2"/>
    <p:sldId id="306" r:id="rId3"/>
    <p:sldId id="307" r:id="rId4"/>
    <p:sldId id="308" r:id="rId5"/>
    <p:sldId id="309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 SemiBold" panose="020B0604020202020204" charset="0"/>
      <p:regular r:id="rId12"/>
      <p:bold r:id="rId13"/>
      <p:italic r:id="rId14"/>
      <p:boldItalic r:id="rId15"/>
    </p:embeddedFont>
    <p:embeddedFont>
      <p:font typeface="Vidalok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40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51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06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16: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224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following languages :  Here e denotes element of 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L1 = {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ww|w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{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a,b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}*}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L2={ w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w e {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a,b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}*,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reverse of w }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L3  = { 02</a:t>
            </a:r>
            <a:r>
              <a:rPr lang="en-US" b="0" i="0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an integer }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L4 = { 0 i</a:t>
            </a:r>
            <a:r>
              <a:rPr lang="en-US" b="0" i="0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I is an integer }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are regular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L1 and L2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L2 ,L3 ,L4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L1 and L4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L3 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7C62B-2EA8-87A9-510A-597A97A53AB6}"/>
              </a:ext>
            </a:extLst>
          </p:cNvPr>
          <p:cNvSpPr txBox="1"/>
          <p:nvPr/>
        </p:nvSpPr>
        <p:spPr>
          <a:xfrm>
            <a:off x="2065621" y="2705100"/>
            <a:ext cx="65722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L1 and L2 are regular languages.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L1, the language of palindromes, is not regular. It belongs to the class of context-sensitive languages (CSL).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L2, the language of mirrored strings, is context-free, not regular.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57174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16: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224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following languages :  Here e denotes element of 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L1 = {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ww|w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{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a,b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}*}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L2={ w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w e {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a,b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}*,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reverse of w }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L3  = { 02</a:t>
            </a:r>
            <a:r>
              <a:rPr lang="en-US" b="0" i="0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an integer }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L4 = { 0 i</a:t>
            </a:r>
            <a:r>
              <a:rPr lang="en-US" b="0" i="0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I is an integer }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are regular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L1 and L2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L2 ,L3 ,L4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L1 and L4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L3 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F7477-6971-C6A1-1118-778CD89D1DEF}"/>
              </a:ext>
            </a:extLst>
          </p:cNvPr>
          <p:cNvSpPr txBox="1"/>
          <p:nvPr/>
        </p:nvSpPr>
        <p:spPr>
          <a:xfrm>
            <a:off x="2065621" y="2705100"/>
            <a:ext cx="65722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L2, L3, and L4 are regular languages.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L2, the language of mirrored strings, is context-free, not regular.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L3, the language of powers of 02, is regular.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L4, the language of squared integers prefixed with 0, is context-sensitive, not regular.</a:t>
            </a:r>
          </a:p>
        </p:txBody>
      </p:sp>
    </p:spTree>
    <p:extLst>
      <p:ext uri="{BB962C8B-B14F-4D97-AF65-F5344CB8AC3E}">
        <p14:creationId xmlns:p14="http://schemas.microsoft.com/office/powerpoint/2010/main" val="683252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61593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16: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224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following languages :  Here e denotes element of 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L1 = {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ww|w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{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a,b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}*}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L2={ w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w e {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a,b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}*,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reverse of w }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L3  = { 02</a:t>
            </a:r>
            <a:r>
              <a:rPr lang="en-US" b="0" i="0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an integer }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L4 = { 0 i</a:t>
            </a:r>
            <a:r>
              <a:rPr lang="en-US" b="0" i="0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I is an integer }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are regular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L1 and L2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L2 ,L3 ,L4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L1 and L4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L3 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AD921-6D88-D2A1-792B-4EF51DA0A5C6}"/>
              </a:ext>
            </a:extLst>
          </p:cNvPr>
          <p:cNvSpPr txBox="1"/>
          <p:nvPr/>
        </p:nvSpPr>
        <p:spPr>
          <a:xfrm>
            <a:off x="2065621" y="2705100"/>
            <a:ext cx="65722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L1 and L4 are regular languages.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L1, the language of palindromes, is not regular. It belongs to the class of context-sensitive languages (CSL).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L4, the language of squared integers prefixed with 0, is context-sensitive, not regular.</a:t>
            </a:r>
          </a:p>
        </p:txBody>
      </p:sp>
    </p:spTree>
    <p:extLst>
      <p:ext uri="{BB962C8B-B14F-4D97-AF65-F5344CB8AC3E}">
        <p14:creationId xmlns:p14="http://schemas.microsoft.com/office/powerpoint/2010/main" val="707751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66654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16: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224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following languages :  Here e denotes element of 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L1 = {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ww|w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{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a,b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}*}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L2={ w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w e {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a,b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}*,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reverse of w }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L3  = { 02</a:t>
            </a:r>
            <a:r>
              <a:rPr lang="en-US" b="0" i="0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an integer }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L4 = { 0 i</a:t>
            </a:r>
            <a:r>
              <a:rPr lang="en-US" b="0" i="0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I is an integer }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are regular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L1 and L2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L2 ,L3 ,L4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L1 and L4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L3 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4BA25-A56B-601F-5F9E-8BB6DE795C6D}"/>
              </a:ext>
            </a:extLst>
          </p:cNvPr>
          <p:cNvSpPr txBox="1"/>
          <p:nvPr/>
        </p:nvSpPr>
        <p:spPr>
          <a:xfrm>
            <a:off x="2065621" y="2705100"/>
            <a:ext cx="65722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L3 is a regular language.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L3, the language of powers of 02, is indeed regular. It can be represented by the regular expression (00)*.</a:t>
            </a:r>
          </a:p>
        </p:txBody>
      </p:sp>
    </p:spTree>
    <p:extLst>
      <p:ext uri="{BB962C8B-B14F-4D97-AF65-F5344CB8AC3E}">
        <p14:creationId xmlns:p14="http://schemas.microsoft.com/office/powerpoint/2010/main" val="3933207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580</Words>
  <Application>Microsoft Office PowerPoint</Application>
  <PresentationFormat>On-screen Show (16:9)</PresentationFormat>
  <Paragraphs>68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Lato</vt:lpstr>
      <vt:lpstr>Playfair Display SemiBold</vt:lpstr>
      <vt:lpstr>Vidaloka</vt:lpstr>
      <vt:lpstr>Elegant Digital Lavender Business Basic Template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40</cp:revision>
  <dcterms:modified xsi:type="dcterms:W3CDTF">2024-04-11T12:25:11Z</dcterms:modified>
</cp:coreProperties>
</file>