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91" r:id="rId2"/>
    <p:sldId id="306" r:id="rId3"/>
    <p:sldId id="307" r:id="rId4"/>
    <p:sldId id="308" r:id="rId5"/>
    <p:sldId id="30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 SemiBold" panose="020B0604020202020204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93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46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3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1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 context free language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context free sensitive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regular languages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parseable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fully only by a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turing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7643E-173F-A69E-7D2D-46BB0891F93F}"/>
              </a:ext>
            </a:extLst>
          </p:cNvPr>
          <p:cNvSpPr txBox="1"/>
          <p:nvPr/>
        </p:nvSpPr>
        <p:spPr>
          <a:xfrm>
            <a:off x="2065621" y="1638300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a context-free language.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language's syntax can be described by a context-free grammar (CFG), making it a context-free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Context-free grammars are suitable for describing the structure of programming languages like C, which have nested constructs such as loops and conditionals.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213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1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 context free language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context free sensitive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regular languages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parseable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fully only by a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turing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49C96-7691-368D-F969-63A39EFCFB16}"/>
              </a:ext>
            </a:extLst>
          </p:cNvPr>
          <p:cNvSpPr txBox="1"/>
          <p:nvPr/>
        </p:nvSpPr>
        <p:spPr>
          <a:xfrm>
            <a:off x="2065621" y="1641315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a context-sensitive language.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C's semantics and usage may involve context-sensitive considerations, its syntax is primarily context-free.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Context-sensitive languages have rules that depend on the context, but C's syntax rules are generally context-free.</a:t>
            </a:r>
          </a:p>
        </p:txBody>
      </p:sp>
    </p:spTree>
    <p:extLst>
      <p:ext uri="{BB962C8B-B14F-4D97-AF65-F5344CB8AC3E}">
        <p14:creationId xmlns:p14="http://schemas.microsoft.com/office/powerpoint/2010/main" val="155839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6765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1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 context free language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context free sensitive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regular languages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parseable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fully only by a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turing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C9BA4-FC3B-7340-3515-CE98A0C0714A}"/>
              </a:ext>
            </a:extLst>
          </p:cNvPr>
          <p:cNvSpPr txBox="1"/>
          <p:nvPr/>
        </p:nvSpPr>
        <p:spPr>
          <a:xfrm>
            <a:off x="2065621" y="1638300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a regular language.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languages are the simplest form of languages, described by regular expressions or finite automata.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syntax of C involves nested constructs and non-regular features like balanced parentheses, which cannot be captured by regular expressions or finite automata.</a:t>
            </a:r>
          </a:p>
        </p:txBody>
      </p:sp>
    </p:spTree>
    <p:extLst>
      <p:ext uri="{BB962C8B-B14F-4D97-AF65-F5344CB8AC3E}">
        <p14:creationId xmlns:p14="http://schemas.microsoft.com/office/powerpoint/2010/main" val="4085070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0759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17: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1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 context free language 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context free sensitive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regular languages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parseable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fully only by a </a:t>
            </a:r>
            <a:r>
              <a:rPr lang="en-US" b="0" i="0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turing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22EB5-F324-729C-3960-D8C0F8A8FE85}"/>
              </a:ext>
            </a:extLst>
          </p:cNvPr>
          <p:cNvSpPr txBox="1"/>
          <p:nvPr/>
        </p:nvSpPr>
        <p:spPr>
          <a:xfrm>
            <a:off x="2065621" y="1638300"/>
            <a:ext cx="65722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 language is 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parseable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fully only by a Turing machine.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a Turing machine can theoretically parse any language, including C, it is not the practical method used for parsing C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Real-world compilers and parsers for C use algorithms based on context-free grammars and deterministic finite automata.</a:t>
            </a:r>
          </a:p>
        </p:txBody>
      </p:sp>
    </p:spTree>
    <p:extLst>
      <p:ext uri="{BB962C8B-B14F-4D97-AF65-F5344CB8AC3E}">
        <p14:creationId xmlns:p14="http://schemas.microsoft.com/office/powerpoint/2010/main" val="1596057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357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Lato</vt:lpstr>
      <vt:lpstr>Playfair Display SemiBold</vt:lpstr>
      <vt:lpstr>Vidaloka</vt:lpstr>
      <vt:lpstr>Elegant Digital Lavender Business Basic Template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41</cp:revision>
  <dcterms:modified xsi:type="dcterms:W3CDTF">2024-04-11T12:42:03Z</dcterms:modified>
</cp:coreProperties>
</file>