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6" r:id="rId2"/>
    <p:sldId id="291" r:id="rId3"/>
    <p:sldId id="306" r:id="rId4"/>
    <p:sldId id="307" r:id="rId5"/>
    <p:sldId id="308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" panose="00000500000000000000" pitchFamily="2" charset="0"/>
      <p:regular r:id="rId12"/>
      <p:bold r:id="rId13"/>
      <p:italic r:id="rId14"/>
      <p:boldItalic r:id="rId15"/>
    </p:embeddedFont>
    <p:embeddedFont>
      <p:font typeface="Playfair Display SemiBold" panose="020B0604020202020204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20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38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04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735727" y="459850"/>
            <a:ext cx="5660883" cy="15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expression for all strings starts with ab and ends with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is.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aba*b*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ab(ab)*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)*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of the mentioned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42DA0-D8FF-6980-3A73-49FEA4B5FECD}"/>
              </a:ext>
            </a:extLst>
          </p:cNvPr>
          <p:cNvSpPr txBox="1"/>
          <p:nvPr/>
        </p:nvSpPr>
        <p:spPr>
          <a:xfrm>
            <a:off x="2065621" y="2057400"/>
            <a:ext cx="65722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aba*b*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regular expression allows for strings where the second 'b' occurs before the '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' sequence, which violates the requirement that the string must end with '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70346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735727" y="459850"/>
            <a:ext cx="5660883" cy="15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expression for all strings starts with ab and ends with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is.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aba*b*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ab(ab)*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)*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of the mentioned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DEB83-60F5-9561-1A16-98EE03039CD0}"/>
              </a:ext>
            </a:extLst>
          </p:cNvPr>
          <p:cNvSpPr txBox="1"/>
          <p:nvPr/>
        </p:nvSpPr>
        <p:spPr>
          <a:xfrm>
            <a:off x="2065621" y="2057400"/>
            <a:ext cx="657225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 startAt="2"/>
            </a:pPr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ab(ab)*</a:t>
            </a:r>
            <a:r>
              <a:rPr lang="en-US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endParaRPr lang="en-US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 startAt="2"/>
            </a:pP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regular expression allows for strings where the second 'b' occurs before the '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' sequence, which violates the requirement that the string must end with '</a:t>
            </a: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3582294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3338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735727" y="459850"/>
            <a:ext cx="5660883" cy="15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expression for all strings starts with ab and ends with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is.</a:t>
            </a: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aba*b*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ab(ab)*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ab(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)*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of the mentioned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40839-9B40-D244-FCFB-C2E974AB330D}"/>
              </a:ext>
            </a:extLst>
          </p:cNvPr>
          <p:cNvSpPr txBox="1"/>
          <p:nvPr/>
        </p:nvSpPr>
        <p:spPr>
          <a:xfrm>
            <a:off x="2065621" y="2057400"/>
            <a:ext cx="65722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ab(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)*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+mj-lt"/>
              <a:buAutoNum type="alphaLcParenR" startAt="3"/>
            </a:pP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regular expression matches strings that start with "ab", followed by any combination of 'a' or 'b', and end with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regular expression ab(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a+b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)*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matches strings like "ab",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abbbba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ababbbbba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abbabbba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etc., where each string starts with "ab" and ends with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bba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21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315</Words>
  <Application>Microsoft Office PowerPoint</Application>
  <PresentationFormat>On-screen Show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Playfair Display SemiBold</vt:lpstr>
      <vt:lpstr>Lato</vt:lpstr>
      <vt:lpstr>Vidaloka</vt:lpstr>
      <vt:lpstr>Playfair Display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28</cp:revision>
  <dcterms:modified xsi:type="dcterms:W3CDTF">2024-04-11T10:05:28Z</dcterms:modified>
</cp:coreProperties>
</file>