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91" r:id="rId2"/>
    <p:sldId id="306" r:id="rId3"/>
    <p:sldId id="307" r:id="rId4"/>
    <p:sldId id="308" r:id="rId5"/>
    <p:sldId id="30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 SemiBold" panose="020B0604020202020204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06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33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onsider the regular  L= (111+11111)*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this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2DF39-C8C6-6473-C068-0885A6E09681}"/>
              </a:ext>
            </a:extLst>
          </p:cNvPr>
          <p:cNvSpPr txBox="1"/>
          <p:nvPr/>
        </p:nvSpPr>
        <p:spPr>
          <a:xfrm>
            <a:off x="2065621" y="184785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the language L = (111 + 11111)* is 3."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contains two patterns: '111' and '11111'. To accept both patterns and their combinations, a DFA would need to distinguish between different instances of '111' and '11111'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DFA with only 3 states would not have enough states to differentiate between the different combinations of '111' and '11111'.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4034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onsider the regular  L= (111+11111)*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this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D385D-15E8-77D2-0149-0F7F96D36844}"/>
              </a:ext>
            </a:extLst>
          </p:cNvPr>
          <p:cNvSpPr txBox="1"/>
          <p:nvPr/>
        </p:nvSpPr>
        <p:spPr>
          <a:xfrm>
            <a:off x="2065621" y="184785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the language L = (111 + 11111)* is 5."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 to option a, a DFA with only 5 states would still not have enough states to distinguish between different combinations of '111' and '11111'.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includes both '111' and '11111', along with their combinations. A DFA with only 5 states would be too simplistic to handle the complexities of these patterns.</a:t>
            </a:r>
          </a:p>
        </p:txBody>
      </p:sp>
    </p:spTree>
    <p:extLst>
      <p:ext uri="{BB962C8B-B14F-4D97-AF65-F5344CB8AC3E}">
        <p14:creationId xmlns:p14="http://schemas.microsoft.com/office/powerpoint/2010/main" val="1569811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4033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onsider the regular  L= (111+11111)*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this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659A6-57E7-0A31-BF20-0758BE6903F2}"/>
              </a:ext>
            </a:extLst>
          </p:cNvPr>
          <p:cNvSpPr txBox="1"/>
          <p:nvPr/>
        </p:nvSpPr>
        <p:spPr>
          <a:xfrm>
            <a:off x="2065621" y="1847850"/>
            <a:ext cx="657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the language L = (111 + 11111)* is 8."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8 states may seem like a reasonable minimum for accepting the language L, it may still not be sufficient to handle all possible combinations of '111' and '11111'.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can have multiple instances of '111' and '11111' interleaved with each other, requiring a DFA with more states to distinguish between these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542707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1102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20: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onsider the regular  L= (111+11111)* </a:t>
            </a:r>
          </a:p>
          <a:p>
            <a:pPr marL="13970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this language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FC706-48CB-267B-9901-80A3C32BD1B5}"/>
              </a:ext>
            </a:extLst>
          </p:cNvPr>
          <p:cNvSpPr txBox="1"/>
          <p:nvPr/>
        </p:nvSpPr>
        <p:spPr>
          <a:xfrm>
            <a:off x="2065621" y="1847850"/>
            <a:ext cx="6572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minimum number of states in any DFA accepting the language L = (111 + 11111)* is 9.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includes both '111' and '11111', along with their combinations. To accept all possible combinations of these patterns, a DFA would need to have enough states to distinguish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9 states, a DFA would have enough flexibility to recognize the different combinations of '111' and '11111' in the language L.</a:t>
            </a:r>
          </a:p>
        </p:txBody>
      </p:sp>
    </p:spTree>
    <p:extLst>
      <p:ext uri="{BB962C8B-B14F-4D97-AF65-F5344CB8AC3E}">
        <p14:creationId xmlns:p14="http://schemas.microsoft.com/office/powerpoint/2010/main" val="46887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489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</vt:lpstr>
      <vt:lpstr>Playfair Display SemiBold</vt:lpstr>
      <vt:lpstr>Vidaloka</vt:lpstr>
      <vt:lpstr>Elegant Digital Lavender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44</cp:revision>
  <dcterms:modified xsi:type="dcterms:W3CDTF">2024-04-11T12:52:45Z</dcterms:modified>
</cp:coreProperties>
</file>