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91" r:id="rId2"/>
    <p:sldId id="306" r:id="rId3"/>
    <p:sldId id="307" r:id="rId4"/>
    <p:sldId id="308" r:id="rId5"/>
    <p:sldId id="30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 SemiBold" panose="020B0604020202020204" charset="0"/>
      <p:regular r:id="rId12"/>
      <p:bold r:id="rId13"/>
      <p:italic r:id="rId14"/>
      <p:boldItalic r:id="rId15"/>
    </p:embeddedFont>
    <p:embeddedFont>
      <p:font typeface="Vidalok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16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86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30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2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CFG with {S,A,B} as the non terminal alphabets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{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 as the terminal alphabets S as the start Symbol and the following set of production rules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S-&gt;Ab    S-&gt;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B-&gt; b  B-&gt;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B-&gt;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A-&gt; a A-&gt;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strings is generated by the grammar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aabbab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abbbba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863155-443A-F3E3-88C1-11BF8E3B7198}"/>
              </a:ext>
            </a:extLst>
          </p:cNvPr>
          <p:cNvSpPr txBox="1"/>
          <p:nvPr/>
        </p:nvSpPr>
        <p:spPr>
          <a:xfrm>
            <a:off x="2065621" y="2876550"/>
            <a:ext cx="6572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generated by the grammar.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from the start symbol S, the only way to generate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is to follow the production S -&gt; Ab, which then would lead to generating strings starting with 'a', followed by 'b', and then followed by another 'b' through productions A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this process cannot lead to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as there are no production rules to generate the third 'a'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709647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2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CFG with {S,A,B} as the non terminal alphabets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{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 as the terminal alphabets S as the start Symbol and the following set of production rules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S-&gt;Ab    S-&gt;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B-&gt; b  B-&gt;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B-&gt;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A-&gt; a A-&gt;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strings is generated by the grammar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aabbab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abbbba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74108-9F2F-F937-29BA-BDDD785A0EBC}"/>
              </a:ext>
            </a:extLst>
          </p:cNvPr>
          <p:cNvSpPr txBox="1"/>
          <p:nvPr/>
        </p:nvSpPr>
        <p:spPr>
          <a:xfrm>
            <a:off x="2065621" y="2876550"/>
            <a:ext cx="6572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generated by the grammar.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from the start symbol S, the only way to generate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is to follow the production S -&gt; Ab, which then would lead to generating strings starting with 'a', followed by 'b', and then followed by another 'b' through productions A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this process cannot lead to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as there are no production rules to generate the third 'b'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1291447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2258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2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CFG with {S,A,B} as the non terminal alphabets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{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 as the terminal alphabets S as the start Symbol and the following set of production rules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S-&gt;Ab    S-&gt;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B-&gt; b  B-&gt;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B-&gt;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A-&gt; a A-&gt;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strings is generated by the grammar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aabbab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abbbba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E5EED-22B3-FEA1-E761-1B913E2ED859}"/>
              </a:ext>
            </a:extLst>
          </p:cNvPr>
          <p:cNvSpPr txBox="1"/>
          <p:nvPr/>
        </p:nvSpPr>
        <p:spPr>
          <a:xfrm>
            <a:off x="2065621" y="2876550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aabbab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generated by the grammar.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from the start symbol S, the grammar can generate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by following the production S -&gt; Ab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step in the derivation follows a valid production rule in the grammar, leading to the generation of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078389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3220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2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CFG with {S,A,B} as the non terminal alphabets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{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 as the terminal alphabets S as the start Symbol and the following set of production rules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S-&gt;Ab    S-&gt;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B-&gt; b  B-&gt;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B-&gt;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A-&gt; a A-&gt;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A-&gt;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strings is generated by the grammar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aabbab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abbbba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B7862-DCA7-B444-1EDE-38A73B39E736}"/>
              </a:ext>
            </a:extLst>
          </p:cNvPr>
          <p:cNvSpPr txBox="1"/>
          <p:nvPr/>
        </p:nvSpPr>
        <p:spPr>
          <a:xfrm>
            <a:off x="2065621" y="2876550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abbbba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generated by the grammar.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from the start symbol S, there is no production rule that can directly lead to generating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the grammar can generate strings containing 'a's and 'b's, it cannot generate the specific pattern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based on the given production rules.</a:t>
            </a:r>
          </a:p>
        </p:txBody>
      </p:sp>
    </p:spTree>
    <p:extLst>
      <p:ext uri="{BB962C8B-B14F-4D97-AF65-F5344CB8AC3E}">
        <p14:creationId xmlns:p14="http://schemas.microsoft.com/office/powerpoint/2010/main" val="557205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683</Words>
  <Application>Microsoft Office PowerPoint</Application>
  <PresentationFormat>On-screen Show (16:9)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Lato</vt:lpstr>
      <vt:lpstr>Playfair Display SemiBold</vt:lpstr>
      <vt:lpstr>Vidaloka</vt:lpstr>
      <vt:lpstr>Elegant Digital Lavender Business Basic Template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45</cp:revision>
  <dcterms:modified xsi:type="dcterms:W3CDTF">2024-04-11T12:58:55Z</dcterms:modified>
</cp:coreProperties>
</file>