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306" r:id="rId4"/>
    <p:sldId id="307" r:id="rId5"/>
    <p:sldId id="308" r:id="rId6"/>
    <p:sldId id="309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28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60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00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64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49"/>
            <a:ext cx="6489985" cy="182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u=’1101’, v=’0001’, then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uv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=11010001 and vu= 00011101. Using the given information what is the identity element for the string?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2F63BC-0695-D020-53F7-39DEE8ACF915}"/>
              </a:ext>
            </a:extLst>
          </p:cNvPr>
          <p:cNvSpPr txBox="1"/>
          <p:nvPr/>
        </p:nvSpPr>
        <p:spPr>
          <a:xfrm>
            <a:off x="2065621" y="2286000"/>
            <a:ext cx="65722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b="1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US" b="1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identity element for a string operation should result in the original string when combined with any other string, and not its inverse.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7589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49"/>
            <a:ext cx="6489985" cy="182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u=’1101’, v=’0001’, then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uv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=11010001 and vu= 00011101. Using the given information what is the identity element for the string?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B2196-5A86-EC6E-2BC1-524B78095CEE}"/>
              </a:ext>
            </a:extLst>
          </p:cNvPr>
          <p:cNvSpPr txBox="1"/>
          <p:nvPr/>
        </p:nvSpPr>
        <p:spPr>
          <a:xfrm>
            <a:off x="2065621" y="2286000"/>
            <a:ext cx="65722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US" b="1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US" b="1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identity element should result in the original string when combined with any other string, and </a:t>
            </a:r>
            <a:r>
              <a:rPr lang="en-US" b="1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US" b="1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 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does not satisfy this property.</a:t>
            </a:r>
          </a:p>
        </p:txBody>
      </p:sp>
    </p:spTree>
    <p:extLst>
      <p:ext uri="{BB962C8B-B14F-4D97-AF65-F5344CB8AC3E}">
        <p14:creationId xmlns:p14="http://schemas.microsoft.com/office/powerpoint/2010/main" val="3715971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83494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49"/>
            <a:ext cx="6489985" cy="182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u=’1101’, v=’0001’, then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uv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=11010001 and vu= 00011101. Using the given information what is the identity element for the string?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US" b="0" i="0" u="none" strike="noStrike" baseline="3000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  <a:r>
              <a:rPr lang="en-US" b="0" i="0" u="none" strike="noStrike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US" b="0" i="0" u="none" strike="noStrike" baseline="3000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74CBB-5EFC-6271-D0C2-73DC8C959A1D}"/>
              </a:ext>
            </a:extLst>
          </p:cNvPr>
          <p:cNvSpPr txBox="1"/>
          <p:nvPr/>
        </p:nvSpPr>
        <p:spPr>
          <a:xfrm>
            <a:off x="2065621" y="2286000"/>
            <a:ext cx="65722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US" b="1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US" b="1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  <a:r>
              <a:rPr lang="en-US" b="1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US" b="1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identity element should result in the original string when combined with any other string, and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 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does not satisfy this property.</a:t>
            </a:r>
          </a:p>
        </p:txBody>
      </p:sp>
    </p:spTree>
    <p:extLst>
      <p:ext uri="{BB962C8B-B14F-4D97-AF65-F5344CB8AC3E}">
        <p14:creationId xmlns:p14="http://schemas.microsoft.com/office/powerpoint/2010/main" val="1711232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76554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49"/>
            <a:ext cx="6489985" cy="182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u=’1101’, v=’0001’, then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uv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=11010001 and vu= 00011101. Using the given information what is the identity element for the string?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FAE9-0364-C254-DE14-CA4A8ABACCE0}"/>
              </a:ext>
            </a:extLst>
          </p:cNvPr>
          <p:cNvSpPr txBox="1"/>
          <p:nvPr/>
        </p:nvSpPr>
        <p:spPr>
          <a:xfrm>
            <a:off x="2071710" y="2286000"/>
            <a:ext cx="65722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US" b="1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identity element should result in the original string when combined with any other string, and the empty string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 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satisfies this property.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Combining any string x with the identity element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ε 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 yield the string x itself.</a:t>
            </a:r>
          </a:p>
        </p:txBody>
      </p:sp>
    </p:spTree>
    <p:extLst>
      <p:ext uri="{BB962C8B-B14F-4D97-AF65-F5344CB8AC3E}">
        <p14:creationId xmlns:p14="http://schemas.microsoft.com/office/powerpoint/2010/main" val="3295917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330</Words>
  <Application>Microsoft Office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Playfair Display SemiBold</vt:lpstr>
      <vt:lpstr>Lato</vt:lpstr>
      <vt:lpstr>Vidaloka</vt:lpstr>
      <vt:lpstr>Playfair Display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31</cp:revision>
  <dcterms:modified xsi:type="dcterms:W3CDTF">2024-04-11T10:36:08Z</dcterms:modified>
</cp:coreProperties>
</file>