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56" r:id="rId2"/>
    <p:sldId id="291" r:id="rId3"/>
    <p:sldId id="306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Playfair Display" panose="00000500000000000000" pitchFamily="2" charset="0"/>
      <p:regular r:id="rId10"/>
      <p:bold r:id="rId11"/>
      <p:italic r:id="rId12"/>
      <p:boldItalic r:id="rId13"/>
    </p:embeddedFont>
    <p:embeddedFont>
      <p:font typeface="Playfair Display SemiBold" panose="020B0604020202020204" charset="0"/>
      <p:regular r:id="rId14"/>
      <p:bold r:id="rId15"/>
      <p:italic r:id="rId16"/>
      <p:boldItalic r:id="rId17"/>
    </p:embeddedFont>
    <p:embeddedFont>
      <p:font typeface="Vidalok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489985" cy="157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Precedence of regular expression in decreasing order is</a:t>
            </a:r>
          </a:p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a) * , . , +</a:t>
            </a:r>
          </a:p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b) . , * , +</a:t>
            </a:r>
          </a:p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c) . , + , *</a:t>
            </a:r>
          </a:p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d) + , a , *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2CE1F-1055-B8B1-8E18-98AF9EBB2848}"/>
              </a:ext>
            </a:extLst>
          </p:cNvPr>
          <p:cNvSpPr txBox="1"/>
          <p:nvPr/>
        </p:nvSpPr>
        <p:spPr>
          <a:xfrm>
            <a:off x="2065621" y="203835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, . , +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 that the Kleene star * has the highest precedence, followed by concatenation . , and then union + 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112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32</cp:revision>
  <dcterms:modified xsi:type="dcterms:W3CDTF">2024-04-11T10:41:27Z</dcterms:modified>
</cp:coreProperties>
</file>