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3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0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5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57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pair of regular expression are not equivalent?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1(01)* and (10)*1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x(xx)* and (xx)*x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(ab)* and a*b*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x+ and x*x+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37FE3-9F21-C109-66D0-4442073A228C}"/>
              </a:ext>
            </a:extLst>
          </p:cNvPr>
          <p:cNvSpPr txBox="1"/>
          <p:nvPr/>
        </p:nvSpPr>
        <p:spPr>
          <a:xfrm>
            <a:off x="2065621" y="2038351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1(01)*and (10)*1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they are Equivalent: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expressions both represent strings that start and end with "1" and have "0" in between any subsequent "1"s.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matched by both regular expressions: "101", "1001", "10001", etc.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397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57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pair of regular expression are not equivalent?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1(01)* and (10)*1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x(xx)* and (xx)*x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(ab)* and a*b*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x+ and x*x+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765F-CC2C-4277-3836-B971CC4D32D6}"/>
              </a:ext>
            </a:extLst>
          </p:cNvPr>
          <p:cNvSpPr txBox="1"/>
          <p:nvPr/>
        </p:nvSpPr>
        <p:spPr>
          <a:xfrm>
            <a:off x="2065621" y="2038351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x(xx)* and (xx)*x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they are Equivalent: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expressions both represent strings that start and end with "x" and have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x"s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repeated any number of times in between.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matched by both regular expressions: "x", "xx",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xxxx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</a:t>
            </a:r>
          </a:p>
        </p:txBody>
      </p:sp>
    </p:spTree>
    <p:extLst>
      <p:ext uri="{BB962C8B-B14F-4D97-AF65-F5344CB8AC3E}">
        <p14:creationId xmlns:p14="http://schemas.microsoft.com/office/powerpoint/2010/main" val="225329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859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57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pair of regular expression are not equivalent?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1(01)* and (10)*1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x(xx)* and (xx)*x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(ab)* and a*b*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x+ and x*x+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23B9B-48FE-0235-83EE-5F34E07CAEE3}"/>
              </a:ext>
            </a:extLst>
          </p:cNvPr>
          <p:cNvSpPr txBox="1"/>
          <p:nvPr/>
        </p:nvSpPr>
        <p:spPr>
          <a:xfrm>
            <a:off x="2065621" y="2038351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(ab)* and a*b*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they are not Equivalent: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both expressions represent strings consisting of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a"s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followed by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b"s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vice versa, the order in which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a"s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b"s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appear differs between the two expressions.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 matched by (ab)* but not by a*b*: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ababab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 matched by a*b* but not by (ab)*: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840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512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21176" y="459850"/>
            <a:ext cx="6489985" cy="157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pair of regular expression are not equivalent?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1(01)* and (10)*1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x(xx)* and (xx)*x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(ab)* and a*b*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x+ and x*x+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8D76E-E240-AC05-7B1F-BEA10A6E40ED}"/>
              </a:ext>
            </a:extLst>
          </p:cNvPr>
          <p:cNvSpPr txBox="1"/>
          <p:nvPr/>
        </p:nvSpPr>
        <p:spPr>
          <a:xfrm>
            <a:off x="2065621" y="2038351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x+ and x*x+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they are Equivalent: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expressions both represent strings that start with one or more occurrences of "x" and may have additional occurrences of "x" afterward.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 matched by both regular expressions: "x", "xx", "xxx", etc.</a:t>
            </a:r>
          </a:p>
        </p:txBody>
      </p:sp>
    </p:spTree>
    <p:extLst>
      <p:ext uri="{BB962C8B-B14F-4D97-AF65-F5344CB8AC3E}">
        <p14:creationId xmlns:p14="http://schemas.microsoft.com/office/powerpoint/2010/main" val="2505271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494</Words>
  <Application>Microsoft Office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33</cp:revision>
  <dcterms:modified xsi:type="dcterms:W3CDTF">2024-04-11T10:49:31Z</dcterms:modified>
</cp:coreProperties>
</file>