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91" r:id="rId3"/>
    <p:sldId id="306" r:id="rId4"/>
    <p:sldId id="307" r:id="rId5"/>
    <p:sldId id="308" r:id="rId6"/>
    <p:sldId id="309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  <p:embeddedFont>
      <p:font typeface="Playfair Display SemiBold" panose="020B0604020202020204" charset="0"/>
      <p:regular r:id="rId17"/>
      <p:bold r:id="rId18"/>
      <p:italic r:id="rId19"/>
      <p:boldItalic r:id="rId20"/>
    </p:embeddedFont>
    <p:embeddedFont>
      <p:font typeface="Vidalok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910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05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632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107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97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8: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321176" y="459850"/>
            <a:ext cx="6489985" cy="163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is not a regular expression?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[(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a+b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)*-(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aa+bb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)]*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[(0+1)-(0b+a1)*(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a+b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)]*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(01+11+10)*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(1+2+0)*(1+2)*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E606-3940-B4D8-D24F-A158C2FE36D6}"/>
              </a:ext>
            </a:extLst>
          </p:cNvPr>
          <p:cNvSpPr txBox="1"/>
          <p:nvPr/>
        </p:nvSpPr>
        <p:spPr>
          <a:xfrm>
            <a:off x="2065621" y="2095500"/>
            <a:ext cx="65722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[(</a:t>
            </a:r>
            <a:r>
              <a:rPr lang="en-GB" b="1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a+b</a:t>
            </a: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)*-(</a:t>
            </a:r>
            <a:r>
              <a:rPr lang="en-GB" b="1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aa+bb</a:t>
            </a: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)]*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not a Regular Expression: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 expressions typically consist of concatenations, alternations, and repetitions of characters or groups of characters, but they do not support subtraction operations as seen in the "-" symbol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subtraction operation is not a standard operation in regular expressions and is not supported by most regular expression engines.</a:t>
            </a:r>
          </a:p>
        </p:txBody>
      </p:sp>
    </p:spTree>
    <p:extLst>
      <p:ext uri="{BB962C8B-B14F-4D97-AF65-F5344CB8AC3E}">
        <p14:creationId xmlns:p14="http://schemas.microsoft.com/office/powerpoint/2010/main" val="361511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85581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8: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321176" y="459850"/>
            <a:ext cx="6489985" cy="163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is not a regular expression?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[(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a+b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)*-(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aa+bb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)]*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[(0+1)-(0b+a1)*(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a+b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)]*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(01+11+10)*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(1+2+0)*(1+2)*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31495-93BF-B18D-EEAC-C30B42070E15}"/>
              </a:ext>
            </a:extLst>
          </p:cNvPr>
          <p:cNvSpPr txBox="1"/>
          <p:nvPr/>
        </p:nvSpPr>
        <p:spPr>
          <a:xfrm>
            <a:off x="2065621" y="2095500"/>
            <a:ext cx="65722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[(0+1)-(0b+a1)*(</a:t>
            </a:r>
            <a:r>
              <a:rPr lang="en-GB" b="1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a+b</a:t>
            </a: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)]*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not a Regular Expression: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 expressions can include concatenation, alternation, and repetition, but they do not support subtraction operations.</a:t>
            </a:r>
          </a:p>
        </p:txBody>
      </p:sp>
    </p:spTree>
    <p:extLst>
      <p:ext uri="{BB962C8B-B14F-4D97-AF65-F5344CB8AC3E}">
        <p14:creationId xmlns:p14="http://schemas.microsoft.com/office/powerpoint/2010/main" val="1358962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65269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8: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321176" y="459850"/>
            <a:ext cx="6489985" cy="163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is not a regular expression?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[(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a+b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)*-(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aa+bb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)]*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[(0+1)-(0b+a1)*(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a+b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)]*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(01+11+10)*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(1+2+0)*(1+2)*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38EA0-C66D-4940-D019-603D085C382E}"/>
              </a:ext>
            </a:extLst>
          </p:cNvPr>
          <p:cNvSpPr txBox="1"/>
          <p:nvPr/>
        </p:nvSpPr>
        <p:spPr>
          <a:xfrm>
            <a:off x="2065621" y="2095500"/>
            <a:ext cx="65722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(01+11+10)*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a Regular Expression: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expression represents strings consisting of any combination of "01", "11", or "10" sequences, with any number of repetitions.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Strings matched by the regular expression: "01", "1010", "111011", "1010111010", etc.</a:t>
            </a:r>
          </a:p>
        </p:txBody>
      </p:sp>
    </p:spTree>
    <p:extLst>
      <p:ext uri="{BB962C8B-B14F-4D97-AF65-F5344CB8AC3E}">
        <p14:creationId xmlns:p14="http://schemas.microsoft.com/office/powerpoint/2010/main" val="3187875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511331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8: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321176" y="459850"/>
            <a:ext cx="6489985" cy="163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is not a regular expression?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[(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a+b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)*-(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aa+bb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)]*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[(0+1)-(0b+a1)*(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a+b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)]*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(01+11+10)*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(1+2+0)*(1+2)*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1792D-941E-B500-C1F1-95D7E2BA0F55}"/>
              </a:ext>
            </a:extLst>
          </p:cNvPr>
          <p:cNvSpPr txBox="1"/>
          <p:nvPr/>
        </p:nvSpPr>
        <p:spPr>
          <a:xfrm>
            <a:off x="2065621" y="2095500"/>
            <a:ext cx="65722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(1+2+0)*(1+2)*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a Regular Expression: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expression represents strings consisting of any combination of "1", "2", or "0" characters, followed by any combination of "1" or "2" characters, with any number of repetitions.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Strings matched by the regular expression: "1", "22", "210", "212121", etc.</a:t>
            </a:r>
          </a:p>
        </p:txBody>
      </p:sp>
    </p:spTree>
    <p:extLst>
      <p:ext uri="{BB962C8B-B14F-4D97-AF65-F5344CB8AC3E}">
        <p14:creationId xmlns:p14="http://schemas.microsoft.com/office/powerpoint/2010/main" val="3355990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447</Words>
  <Application>Microsoft Office PowerPoint</Application>
  <PresentationFormat>On-screen Show (16:9)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Playfair Display SemiBold</vt:lpstr>
      <vt:lpstr>Lato</vt:lpstr>
      <vt:lpstr>Vidaloka</vt:lpstr>
      <vt:lpstr>Playfair Display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34</cp:revision>
  <dcterms:modified xsi:type="dcterms:W3CDTF">2024-04-11T11:00:43Z</dcterms:modified>
</cp:coreProperties>
</file>