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91" r:id="rId3"/>
    <p:sldId id="306" r:id="rId4"/>
    <p:sldId id="307" r:id="rId5"/>
    <p:sldId id="308" r:id="rId6"/>
    <p:sldId id="309" r:id="rId7"/>
    <p:sldId id="31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anose="00000500000000000000" pitchFamily="2" charset="0"/>
      <p:regular r:id="rId14"/>
      <p:bold r:id="rId15"/>
      <p:italic r:id="rId16"/>
      <p:boldItalic r:id="rId17"/>
    </p:embeddedFont>
    <p:embeddedFont>
      <p:font typeface="Playfair Display SemiBold" panose="020B0604020202020204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6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29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54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489984" cy="18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grammer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 which has the productions A → a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answer the following questions: what is the start symbol of G? 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A31E5-6E06-87D1-E67E-78576E697C09}"/>
              </a:ext>
            </a:extLst>
          </p:cNvPr>
          <p:cNvSpPr txBox="1"/>
          <p:nvPr/>
        </p:nvSpPr>
        <p:spPr>
          <a:xfrm>
            <a:off x="2065621" y="2276475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the Start Symbol: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given grammar G, the start symbol is typically denoted by a non-terminal symbol, and "1" appears to be a terminal symbol, not a non-terminal.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start symbol is the symbol from which the derivation of a string begins in a grammar.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58559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489984" cy="18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grammer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 which has the productions A → a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answer the following questions: what is the start symbol of G? 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FE588-0237-EC0F-346E-14BDF569C890}"/>
              </a:ext>
            </a:extLst>
          </p:cNvPr>
          <p:cNvSpPr txBox="1"/>
          <p:nvPr/>
        </p:nvSpPr>
        <p:spPr>
          <a:xfrm>
            <a:off x="2065621" y="2276475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the Start Symbol: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given grammar G, the symbol "A" is explicitly used as the first symbol in the production rules.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Typically, in a context-free grammar, the symbol used on the left-hand side of the first production rule is considered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290184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0915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489984" cy="18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grammer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 which has the productions A → a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answer the following questions: what is the start symbol of G? 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310A1-EC83-EC4C-6F74-C348C33806CF}"/>
              </a:ext>
            </a:extLst>
          </p:cNvPr>
          <p:cNvSpPr txBox="1"/>
          <p:nvPr/>
        </p:nvSpPr>
        <p:spPr>
          <a:xfrm>
            <a:off x="2065621" y="2276475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the Start Symbol: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 "B" does not appear anywhere in the given grammar's production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Without any indication in the production rules that "B" serves as the start symbol, it cannot be assumed to be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279987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9129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489984" cy="18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grammer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 which has the productions A → a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answer the following questions: what is the start symbol of G? 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975FE-1308-8E4F-266E-15B68178E498}"/>
              </a:ext>
            </a:extLst>
          </p:cNvPr>
          <p:cNvSpPr txBox="1"/>
          <p:nvPr/>
        </p:nvSpPr>
        <p:spPr>
          <a:xfrm>
            <a:off x="2065622" y="2276475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the Start Symbol: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to Option a, "11" seems to represent a sequence of terminal symbols rather than a non-terminal symbol, which is typically used to denote the start symbol in a context-free grammar.</a:t>
            </a:r>
          </a:p>
        </p:txBody>
      </p:sp>
    </p:spTree>
    <p:extLst>
      <p:ext uri="{BB962C8B-B14F-4D97-AF65-F5344CB8AC3E}">
        <p14:creationId xmlns:p14="http://schemas.microsoft.com/office/powerpoint/2010/main" val="2205988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54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781815" y="0"/>
            <a:ext cx="3140873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10 and 11: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489984" cy="12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10. continuation with above question  Is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L(G)?</a:t>
            </a:r>
          </a:p>
          <a:p>
            <a:pPr marL="4254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Yes/no </a:t>
            </a:r>
          </a:p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11. Is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L(G)?</a:t>
            </a:r>
          </a:p>
          <a:p>
            <a:pPr marL="4254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 /no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8A25D-9E3B-5702-A746-2B79F0A0BD20}"/>
              </a:ext>
            </a:extLst>
          </p:cNvPr>
          <p:cNvSpPr txBox="1"/>
          <p:nvPr/>
        </p:nvSpPr>
        <p:spPr>
          <a:xfrm>
            <a:off x="2065622" y="1724025"/>
            <a:ext cx="30874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10. Starting with the start symbol "A", we can derive the string "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using the production rules of G: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2.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3.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4.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5.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6.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7.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8.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9.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10.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11. A → 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81EB8-BDBA-42E8-6727-357706586783}"/>
              </a:ext>
            </a:extLst>
          </p:cNvPr>
          <p:cNvSpPr txBox="1"/>
          <p:nvPr/>
        </p:nvSpPr>
        <p:spPr>
          <a:xfrm>
            <a:off x="5509840" y="1724025"/>
            <a:ext cx="32514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11. Starting with the start symbol "A", we can derive the string "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using the production rules of G: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2.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3.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4.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5.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6. I → ε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7.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8. A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9. A → 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CE6D6-E64B-19D3-1C4C-77939F0D889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10614" y="1724025"/>
            <a:ext cx="41637" cy="3419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6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601</Words>
  <Application>Microsoft Office PowerPoint</Application>
  <PresentationFormat>On-screen Show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36</cp:revision>
  <dcterms:modified xsi:type="dcterms:W3CDTF">2024-04-11T11:14:52Z</dcterms:modified>
</cp:coreProperties>
</file>