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27168-AB71-4020-A8EB-CEEFE12F4785}" type="doc">
      <dgm:prSet loTypeId="urn:microsoft.com/office/officeart/2009/layout/ReverseList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6AE4F6C9-C899-41BD-9B70-580100FA3ADF}">
      <dgm:prSet phldrT="[Texte]" custT="1"/>
      <dgm:spPr/>
      <dgm:t>
        <a:bodyPr/>
        <a:lstStyle/>
        <a:p>
          <a:endParaRPr lang="fr-FR" sz="2400" b="1" u="sng" dirty="0"/>
        </a:p>
      </dgm:t>
    </dgm:pt>
    <dgm:pt modelId="{70348952-EEBF-4F72-B891-2692C35E30D9}" type="parTrans" cxnId="{2A6AFECA-0DA2-43C4-9781-F33B12435147}">
      <dgm:prSet/>
      <dgm:spPr/>
      <dgm:t>
        <a:bodyPr/>
        <a:lstStyle/>
        <a:p>
          <a:endParaRPr lang="fr-FR"/>
        </a:p>
      </dgm:t>
    </dgm:pt>
    <dgm:pt modelId="{67C22324-A3B5-4763-9099-EE3CDDA86216}" type="sibTrans" cxnId="{2A6AFECA-0DA2-43C4-9781-F33B12435147}">
      <dgm:prSet/>
      <dgm:spPr/>
      <dgm:t>
        <a:bodyPr/>
        <a:lstStyle/>
        <a:p>
          <a:endParaRPr lang="fr-FR"/>
        </a:p>
      </dgm:t>
    </dgm:pt>
    <dgm:pt modelId="{384DDFF9-12F1-42CE-80B2-ABE7BA86B2DA}">
      <dgm:prSet phldrT="[Texte]" custT="1"/>
      <dgm:spPr/>
      <dgm:t>
        <a:bodyPr/>
        <a:lstStyle/>
        <a:p>
          <a:endParaRPr lang="fr-FR" sz="2400" b="1" u="sng" dirty="0"/>
        </a:p>
      </dgm:t>
    </dgm:pt>
    <dgm:pt modelId="{9C849B31-7515-4493-B072-BED49AD247CB}" type="parTrans" cxnId="{40B1250A-F2BE-4D25-8D1A-4F8D6B19E26F}">
      <dgm:prSet/>
      <dgm:spPr/>
      <dgm:t>
        <a:bodyPr/>
        <a:lstStyle/>
        <a:p>
          <a:endParaRPr lang="fr-FR"/>
        </a:p>
      </dgm:t>
    </dgm:pt>
    <dgm:pt modelId="{12D4D9C4-C412-4B4E-8BB5-64CAEFEA2021}" type="sibTrans" cxnId="{40B1250A-F2BE-4D25-8D1A-4F8D6B19E26F}">
      <dgm:prSet/>
      <dgm:spPr/>
      <dgm:t>
        <a:bodyPr/>
        <a:lstStyle/>
        <a:p>
          <a:endParaRPr lang="fr-FR"/>
        </a:p>
      </dgm:t>
    </dgm:pt>
    <dgm:pt modelId="{05E51077-3FF3-4C16-9B81-86F2B3202BAE}" type="pres">
      <dgm:prSet presAssocID="{A1E27168-AB71-4020-A8EB-CEEFE12F4785}" presName="Name0" presStyleCnt="0">
        <dgm:presLayoutVars>
          <dgm:chMax val="2"/>
          <dgm:chPref val="2"/>
          <dgm:animLvl val="lvl"/>
        </dgm:presLayoutVars>
      </dgm:prSet>
      <dgm:spPr/>
    </dgm:pt>
    <dgm:pt modelId="{77469260-0DF1-41AD-841A-57F78AF5EF73}" type="pres">
      <dgm:prSet presAssocID="{A1E27168-AB71-4020-A8EB-CEEFE12F4785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B2D91-5082-405C-B94D-AE2FC937A66F}" type="pres">
      <dgm:prSet presAssocID="{A1E27168-AB71-4020-A8EB-CEEFE12F4785}" presName="LeftNode" presStyleLbl="bgImgPlace1" presStyleIdx="0" presStyleCnt="2" custScaleX="204020" custScaleY="99462" custLinFactNeighborX="-45189" custLinFactNeighborY="273">
        <dgm:presLayoutVars>
          <dgm:chMax val="2"/>
          <dgm:chPref val="2"/>
        </dgm:presLayoutVars>
      </dgm:prSet>
      <dgm:spPr/>
      <dgm:t>
        <a:bodyPr/>
        <a:lstStyle/>
        <a:p>
          <a:endParaRPr lang="fr-FR"/>
        </a:p>
      </dgm:t>
    </dgm:pt>
    <dgm:pt modelId="{9A516FE7-9A26-40FC-9030-04F193919F56}" type="pres">
      <dgm:prSet presAssocID="{A1E27168-AB71-4020-A8EB-CEEFE12F4785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14FC4B-D8F8-4CA7-A1D1-4850F7220584}" type="pres">
      <dgm:prSet presAssocID="{A1E27168-AB71-4020-A8EB-CEEFE12F4785}" presName="RightNode" presStyleLbl="bgImgPlace1" presStyleIdx="1" presStyleCnt="2" custScaleX="202686" custScaleY="100117" custLinFactNeighborX="63096" custLinFactNeighborY="27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1EDCF2D-AA13-4B66-B3CF-F7639F8B998F}" type="pres">
      <dgm:prSet presAssocID="{A1E27168-AB71-4020-A8EB-CEEFE12F4785}" presName="TopArrow" presStyleLbl="node1" presStyleIdx="0" presStyleCnt="2" custScaleX="136685"/>
      <dgm:spPr/>
    </dgm:pt>
    <dgm:pt modelId="{6B28B648-CC7C-43F5-8E0C-75E063B801E2}" type="pres">
      <dgm:prSet presAssocID="{A1E27168-AB71-4020-A8EB-CEEFE12F4785}" presName="BottomArrow" presStyleLbl="node1" presStyleIdx="1" presStyleCnt="2" custScaleX="136622"/>
      <dgm:spPr/>
    </dgm:pt>
  </dgm:ptLst>
  <dgm:cxnLst>
    <dgm:cxn modelId="{2A6AFECA-0DA2-43C4-9781-F33B12435147}" srcId="{A1E27168-AB71-4020-A8EB-CEEFE12F4785}" destId="{6AE4F6C9-C899-41BD-9B70-580100FA3ADF}" srcOrd="0" destOrd="0" parTransId="{70348952-EEBF-4F72-B891-2692C35E30D9}" sibTransId="{67C22324-A3B5-4763-9099-EE3CDDA86216}"/>
    <dgm:cxn modelId="{0892551A-6B75-4002-9866-1AE156A6C591}" type="presOf" srcId="{6AE4F6C9-C899-41BD-9B70-580100FA3ADF}" destId="{C08B2D91-5082-405C-B94D-AE2FC937A66F}" srcOrd="1" destOrd="0" presId="urn:microsoft.com/office/officeart/2009/layout/ReverseList"/>
    <dgm:cxn modelId="{40B1250A-F2BE-4D25-8D1A-4F8D6B19E26F}" srcId="{A1E27168-AB71-4020-A8EB-CEEFE12F4785}" destId="{384DDFF9-12F1-42CE-80B2-ABE7BA86B2DA}" srcOrd="1" destOrd="0" parTransId="{9C849B31-7515-4493-B072-BED49AD247CB}" sibTransId="{12D4D9C4-C412-4B4E-8BB5-64CAEFEA2021}"/>
    <dgm:cxn modelId="{FD1C85CE-D004-492F-BBCE-5A694E7E5B28}" type="presOf" srcId="{A1E27168-AB71-4020-A8EB-CEEFE12F4785}" destId="{05E51077-3FF3-4C16-9B81-86F2B3202BAE}" srcOrd="0" destOrd="0" presId="urn:microsoft.com/office/officeart/2009/layout/ReverseList"/>
    <dgm:cxn modelId="{4F5FD6B8-710B-4276-8345-76D6146F8A45}" type="presOf" srcId="{384DDFF9-12F1-42CE-80B2-ABE7BA86B2DA}" destId="{8614FC4B-D8F8-4CA7-A1D1-4850F7220584}" srcOrd="1" destOrd="0" presId="urn:microsoft.com/office/officeart/2009/layout/ReverseList"/>
    <dgm:cxn modelId="{97B1E448-C7B5-4F66-8BB7-6F890BA6E756}" type="presOf" srcId="{384DDFF9-12F1-42CE-80B2-ABE7BA86B2DA}" destId="{9A516FE7-9A26-40FC-9030-04F193919F56}" srcOrd="0" destOrd="0" presId="urn:microsoft.com/office/officeart/2009/layout/ReverseList"/>
    <dgm:cxn modelId="{4150623B-C635-409A-AC43-116A40BE7CA3}" type="presOf" srcId="{6AE4F6C9-C899-41BD-9B70-580100FA3ADF}" destId="{77469260-0DF1-41AD-841A-57F78AF5EF73}" srcOrd="0" destOrd="0" presId="urn:microsoft.com/office/officeart/2009/layout/ReverseList"/>
    <dgm:cxn modelId="{F8F94E9A-90C7-4AFA-A09C-19BE82935F99}" type="presParOf" srcId="{05E51077-3FF3-4C16-9B81-86F2B3202BAE}" destId="{77469260-0DF1-41AD-841A-57F78AF5EF73}" srcOrd="0" destOrd="0" presId="urn:microsoft.com/office/officeart/2009/layout/ReverseList"/>
    <dgm:cxn modelId="{A5A776CB-8543-4DE0-8FF2-98A86FEA13B2}" type="presParOf" srcId="{05E51077-3FF3-4C16-9B81-86F2B3202BAE}" destId="{C08B2D91-5082-405C-B94D-AE2FC937A66F}" srcOrd="1" destOrd="0" presId="urn:microsoft.com/office/officeart/2009/layout/ReverseList"/>
    <dgm:cxn modelId="{974F32D1-3578-4591-96C7-AC1B2EE8A590}" type="presParOf" srcId="{05E51077-3FF3-4C16-9B81-86F2B3202BAE}" destId="{9A516FE7-9A26-40FC-9030-04F193919F56}" srcOrd="2" destOrd="0" presId="urn:microsoft.com/office/officeart/2009/layout/ReverseList"/>
    <dgm:cxn modelId="{DB57050E-8AFE-44BC-9507-0019298105A5}" type="presParOf" srcId="{05E51077-3FF3-4C16-9B81-86F2B3202BAE}" destId="{8614FC4B-D8F8-4CA7-A1D1-4850F7220584}" srcOrd="3" destOrd="0" presId="urn:microsoft.com/office/officeart/2009/layout/ReverseList"/>
    <dgm:cxn modelId="{117730D7-C5C1-4383-93CA-0814220CD0D4}" type="presParOf" srcId="{05E51077-3FF3-4C16-9B81-86F2B3202BAE}" destId="{F1EDCF2D-AA13-4B66-B3CF-F7639F8B998F}" srcOrd="4" destOrd="0" presId="urn:microsoft.com/office/officeart/2009/layout/ReverseList"/>
    <dgm:cxn modelId="{CDA9956F-3C92-4747-B22B-722751D85C0A}" type="presParOf" srcId="{05E51077-3FF3-4C16-9B81-86F2B3202BAE}" destId="{6B28B648-CC7C-43F5-8E0C-75E063B801E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7D244-F6A7-487B-B025-0374A014CECD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1D88113A-6750-4F9A-A065-4C8DD99AA249}">
      <dgm:prSet phldrT="[Texte]"/>
      <dgm:spPr>
        <a:gradFill flip="none" rotWithShape="1">
          <a:gsLst>
            <a:gs pos="100000">
              <a:srgbClr val="C3E2F7"/>
            </a:gs>
            <a:gs pos="0">
              <a:schemeClr val="bg2">
                <a:lumMod val="40000"/>
                <a:lumOff val="6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fr-FR" dirty="0" smtClean="0">
              <a:solidFill>
                <a:srgbClr val="FF0000"/>
              </a:solidFill>
            </a:rPr>
            <a:t>Dépôt €</a:t>
          </a:r>
          <a:endParaRPr lang="fr-FR" dirty="0"/>
        </a:p>
      </dgm:t>
    </dgm:pt>
    <dgm:pt modelId="{DDF95B5D-694B-461D-9962-87E1513106D7}" type="parTrans" cxnId="{D678F247-47EF-4516-94AC-C6AED3D1B8DE}">
      <dgm:prSet/>
      <dgm:spPr/>
      <dgm:t>
        <a:bodyPr/>
        <a:lstStyle/>
        <a:p>
          <a:endParaRPr lang="fr-FR"/>
        </a:p>
      </dgm:t>
    </dgm:pt>
    <dgm:pt modelId="{47D2BF79-370A-4D3D-8BEA-69CF424BDEC9}" type="sibTrans" cxnId="{D678F247-47EF-4516-94AC-C6AED3D1B8DE}">
      <dgm:prSet/>
      <dgm:spPr/>
      <dgm:t>
        <a:bodyPr/>
        <a:lstStyle/>
        <a:p>
          <a:endParaRPr lang="fr-FR"/>
        </a:p>
      </dgm:t>
    </dgm:pt>
    <dgm:pt modelId="{B6B72738-5B6E-4028-8200-62F2F3426A35}">
      <dgm:prSet phldrT="[Texte]"/>
      <dgm:spPr/>
      <dgm:t>
        <a:bodyPr/>
        <a:lstStyle/>
        <a:p>
          <a:r>
            <a:rPr lang="fr-FR" dirty="0" smtClean="0"/>
            <a:t>Smart </a:t>
          </a:r>
          <a:r>
            <a:rPr lang="fr-FR" dirty="0" err="1" smtClean="0"/>
            <a:t>contract</a:t>
          </a:r>
          <a:endParaRPr lang="fr-FR" dirty="0"/>
        </a:p>
      </dgm:t>
    </dgm:pt>
    <dgm:pt modelId="{EBC55E8B-BEB6-434A-ADD5-E68F9F8CE3D3}" type="parTrans" cxnId="{E0E8337A-51B3-421F-AFD0-1E5FED6DA87F}">
      <dgm:prSet/>
      <dgm:spPr/>
      <dgm:t>
        <a:bodyPr/>
        <a:lstStyle/>
        <a:p>
          <a:endParaRPr lang="fr-FR"/>
        </a:p>
      </dgm:t>
    </dgm:pt>
    <dgm:pt modelId="{19A6F1BE-AA8D-4CCB-BA82-0FFEB2524D39}" type="sibTrans" cxnId="{E0E8337A-51B3-421F-AFD0-1E5FED6DA87F}">
      <dgm:prSet/>
      <dgm:spPr/>
      <dgm:t>
        <a:bodyPr/>
        <a:lstStyle/>
        <a:p>
          <a:endParaRPr lang="fr-FR"/>
        </a:p>
      </dgm:t>
    </dgm:pt>
    <dgm:pt modelId="{5DF89D18-E08E-4859-A6A0-00429E1A8F19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3233CE20-976F-4FC8-BF00-B4F258D2BCEE}" type="parTrans" cxnId="{3C984DF1-925A-4AAE-BB75-F74DF44BF63B}">
      <dgm:prSet/>
      <dgm:spPr/>
      <dgm:t>
        <a:bodyPr/>
        <a:lstStyle/>
        <a:p>
          <a:endParaRPr lang="fr-FR"/>
        </a:p>
      </dgm:t>
    </dgm:pt>
    <dgm:pt modelId="{B448B9E7-3AD2-4710-AE62-ABD34699A685}" type="sibTrans" cxnId="{3C984DF1-925A-4AAE-BB75-F74DF44BF63B}">
      <dgm:prSet/>
      <dgm:spPr/>
      <dgm:t>
        <a:bodyPr/>
        <a:lstStyle/>
        <a:p>
          <a:endParaRPr lang="fr-FR"/>
        </a:p>
      </dgm:t>
    </dgm:pt>
    <dgm:pt modelId="{ABF60F48-2E16-440B-AAD2-A1FE5A4C29DA}">
      <dgm:prSet phldrT="[Texte]"/>
      <dgm:spPr/>
      <dgm:t>
        <a:bodyPr/>
        <a:lstStyle/>
        <a:p>
          <a:r>
            <a:rPr lang="fr-FR" dirty="0" smtClean="0"/>
            <a:t>transfert</a:t>
          </a:r>
          <a:endParaRPr lang="fr-FR" dirty="0"/>
        </a:p>
      </dgm:t>
    </dgm:pt>
    <dgm:pt modelId="{26F24B00-F5EF-4C05-938F-AFD194F66966}" type="parTrans" cxnId="{4D3486F6-7A06-4C5D-829E-F131502E1444}">
      <dgm:prSet/>
      <dgm:spPr/>
      <dgm:t>
        <a:bodyPr/>
        <a:lstStyle/>
        <a:p>
          <a:endParaRPr lang="fr-FR"/>
        </a:p>
      </dgm:t>
    </dgm:pt>
    <dgm:pt modelId="{79A558E6-E95E-43F9-92F2-96BA76BE0C2F}" type="sibTrans" cxnId="{4D3486F6-7A06-4C5D-829E-F131502E1444}">
      <dgm:prSet/>
      <dgm:spPr/>
      <dgm:t>
        <a:bodyPr/>
        <a:lstStyle/>
        <a:p>
          <a:endParaRPr lang="fr-FR"/>
        </a:p>
      </dgm:t>
    </dgm:pt>
    <dgm:pt modelId="{1D65260E-F408-4051-8D28-AF77418856C1}">
      <dgm:prSet phldrT="[Texte]"/>
      <dgm:spPr/>
      <dgm:t>
        <a:bodyPr/>
        <a:lstStyle/>
        <a:p>
          <a:r>
            <a:rPr lang="fr-FR" dirty="0" smtClean="0"/>
            <a:t>Vérification</a:t>
          </a:r>
          <a:endParaRPr lang="fr-FR" dirty="0"/>
        </a:p>
      </dgm:t>
    </dgm:pt>
    <dgm:pt modelId="{0A14DF45-38CE-445C-AB3B-0925FAA4F17C}" type="parTrans" cxnId="{866DA1AA-BCA9-4A24-B61D-1C9826F2D7D4}">
      <dgm:prSet/>
      <dgm:spPr/>
      <dgm:t>
        <a:bodyPr/>
        <a:lstStyle/>
        <a:p>
          <a:endParaRPr lang="fr-FR"/>
        </a:p>
      </dgm:t>
    </dgm:pt>
    <dgm:pt modelId="{63CA0C96-E6E7-4458-8C80-F896681F715C}" type="sibTrans" cxnId="{866DA1AA-BCA9-4A24-B61D-1C9826F2D7D4}">
      <dgm:prSet/>
      <dgm:spPr/>
      <dgm:t>
        <a:bodyPr/>
        <a:lstStyle/>
        <a:p>
          <a:endParaRPr lang="fr-FR"/>
        </a:p>
      </dgm:t>
    </dgm:pt>
    <dgm:pt modelId="{F53BEDF2-F6D4-4038-982A-3206D68BD236}" type="pres">
      <dgm:prSet presAssocID="{1FF7D244-F6A7-487B-B025-0374A014CECD}" presName="linearFlow" presStyleCnt="0">
        <dgm:presLayoutVars>
          <dgm:resizeHandles val="exact"/>
        </dgm:presLayoutVars>
      </dgm:prSet>
      <dgm:spPr/>
    </dgm:pt>
    <dgm:pt modelId="{3437E783-021F-4718-87B9-2C066744A496}" type="pres">
      <dgm:prSet presAssocID="{1D65260E-F408-4051-8D28-AF77418856C1}" presName="node" presStyleLbl="node1" presStyleIdx="0" presStyleCnt="5">
        <dgm:presLayoutVars>
          <dgm:bulletEnabled val="1"/>
        </dgm:presLayoutVars>
      </dgm:prSet>
      <dgm:spPr/>
    </dgm:pt>
    <dgm:pt modelId="{5E75DBD7-8C97-4161-B96C-27DCD6D25047}" type="pres">
      <dgm:prSet presAssocID="{63CA0C96-E6E7-4458-8C80-F896681F715C}" presName="sibTrans" presStyleLbl="sibTrans2D1" presStyleIdx="0" presStyleCnt="4"/>
      <dgm:spPr/>
    </dgm:pt>
    <dgm:pt modelId="{C519CDFF-306B-48B9-B52B-55EDEB11CC0D}" type="pres">
      <dgm:prSet presAssocID="{63CA0C96-E6E7-4458-8C80-F896681F715C}" presName="connectorText" presStyleLbl="sibTrans2D1" presStyleIdx="0" presStyleCnt="4"/>
      <dgm:spPr/>
    </dgm:pt>
    <dgm:pt modelId="{25DA965F-C72F-4BA7-B5A8-3A00381EC807}" type="pres">
      <dgm:prSet presAssocID="{ABF60F48-2E16-440B-AAD2-A1FE5A4C29D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245C82-7753-4959-A109-B0C87337344B}" type="pres">
      <dgm:prSet presAssocID="{79A558E6-E95E-43F9-92F2-96BA76BE0C2F}" presName="sibTrans" presStyleLbl="sibTrans2D1" presStyleIdx="1" presStyleCnt="4"/>
      <dgm:spPr/>
    </dgm:pt>
    <dgm:pt modelId="{D518EEFF-67EB-43B7-BBEE-98648C6ABE6E}" type="pres">
      <dgm:prSet presAssocID="{79A558E6-E95E-43F9-92F2-96BA76BE0C2F}" presName="connectorText" presStyleLbl="sibTrans2D1" presStyleIdx="1" presStyleCnt="4"/>
      <dgm:spPr/>
    </dgm:pt>
    <dgm:pt modelId="{A54D1057-DA71-4F00-AE8E-EA1594A27163}" type="pres">
      <dgm:prSet presAssocID="{1D88113A-6750-4F9A-A065-4C8DD99AA24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2067D8-98EE-4BDB-8D6E-E7184894F1C2}" type="pres">
      <dgm:prSet presAssocID="{47D2BF79-370A-4D3D-8BEA-69CF424BDEC9}" presName="sibTrans" presStyleLbl="sibTrans2D1" presStyleIdx="2" presStyleCnt="4"/>
      <dgm:spPr/>
    </dgm:pt>
    <dgm:pt modelId="{F8976D6D-DFC4-4007-BD75-8956CDA4CF26}" type="pres">
      <dgm:prSet presAssocID="{47D2BF79-370A-4D3D-8BEA-69CF424BDEC9}" presName="connectorText" presStyleLbl="sibTrans2D1" presStyleIdx="2" presStyleCnt="4"/>
      <dgm:spPr/>
    </dgm:pt>
    <dgm:pt modelId="{86B55B22-9FF3-48FF-BA22-60C2588BCAF4}" type="pres">
      <dgm:prSet presAssocID="{B6B72738-5B6E-4028-8200-62F2F3426A3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E75259-2F04-4140-8E82-12EAD484922F}" type="pres">
      <dgm:prSet presAssocID="{19A6F1BE-AA8D-4CCB-BA82-0FFEB2524D39}" presName="sibTrans" presStyleLbl="sibTrans2D1" presStyleIdx="3" presStyleCnt="4"/>
      <dgm:spPr/>
    </dgm:pt>
    <dgm:pt modelId="{C56E8969-BE66-495A-A767-A4B80EEE9DB6}" type="pres">
      <dgm:prSet presAssocID="{19A6F1BE-AA8D-4CCB-BA82-0FFEB2524D39}" presName="connectorText" presStyleLbl="sibTrans2D1" presStyleIdx="3" presStyleCnt="4"/>
      <dgm:spPr/>
    </dgm:pt>
    <dgm:pt modelId="{00618ED2-601F-4815-A5A8-F1541377A649}" type="pres">
      <dgm:prSet presAssocID="{5DF89D18-E08E-4859-A6A0-00429E1A8F19}" presName="node" presStyleLbl="node1" presStyleIdx="4" presStyleCnt="5">
        <dgm:presLayoutVars>
          <dgm:bulletEnabled val="1"/>
        </dgm:presLayoutVars>
      </dgm:prSet>
      <dgm:spPr/>
    </dgm:pt>
  </dgm:ptLst>
  <dgm:cxnLst>
    <dgm:cxn modelId="{3C984DF1-925A-4AAE-BB75-F74DF44BF63B}" srcId="{1FF7D244-F6A7-487B-B025-0374A014CECD}" destId="{5DF89D18-E08E-4859-A6A0-00429E1A8F19}" srcOrd="4" destOrd="0" parTransId="{3233CE20-976F-4FC8-BF00-B4F258D2BCEE}" sibTransId="{B448B9E7-3AD2-4710-AE62-ABD34699A685}"/>
    <dgm:cxn modelId="{4D3486F6-7A06-4C5D-829E-F131502E1444}" srcId="{1FF7D244-F6A7-487B-B025-0374A014CECD}" destId="{ABF60F48-2E16-440B-AAD2-A1FE5A4C29DA}" srcOrd="1" destOrd="0" parTransId="{26F24B00-F5EF-4C05-938F-AFD194F66966}" sibTransId="{79A558E6-E95E-43F9-92F2-96BA76BE0C2F}"/>
    <dgm:cxn modelId="{AD84063A-9BCA-4B13-A62A-09647CFD2435}" type="presOf" srcId="{1D65260E-F408-4051-8D28-AF77418856C1}" destId="{3437E783-021F-4718-87B9-2C066744A496}" srcOrd="0" destOrd="0" presId="urn:microsoft.com/office/officeart/2005/8/layout/process2"/>
    <dgm:cxn modelId="{6511C84A-43EB-40A6-AA6F-944ECEF9E02C}" type="presOf" srcId="{63CA0C96-E6E7-4458-8C80-F896681F715C}" destId="{5E75DBD7-8C97-4161-B96C-27DCD6D25047}" srcOrd="0" destOrd="0" presId="urn:microsoft.com/office/officeart/2005/8/layout/process2"/>
    <dgm:cxn modelId="{9DFC2CB1-92B8-4964-A48F-70A3AB144560}" type="presOf" srcId="{B6B72738-5B6E-4028-8200-62F2F3426A35}" destId="{86B55B22-9FF3-48FF-BA22-60C2588BCAF4}" srcOrd="0" destOrd="0" presId="urn:microsoft.com/office/officeart/2005/8/layout/process2"/>
    <dgm:cxn modelId="{04C88F5B-A085-44DC-8C98-72AFC505AA79}" type="presOf" srcId="{47D2BF79-370A-4D3D-8BEA-69CF424BDEC9}" destId="{B52067D8-98EE-4BDB-8D6E-E7184894F1C2}" srcOrd="0" destOrd="0" presId="urn:microsoft.com/office/officeart/2005/8/layout/process2"/>
    <dgm:cxn modelId="{F0427EF5-2CAB-4FCE-87EF-6FD17147AB27}" type="presOf" srcId="{79A558E6-E95E-43F9-92F2-96BA76BE0C2F}" destId="{D518EEFF-67EB-43B7-BBEE-98648C6ABE6E}" srcOrd="1" destOrd="0" presId="urn:microsoft.com/office/officeart/2005/8/layout/process2"/>
    <dgm:cxn modelId="{3A5E4193-A49A-4D69-8617-47D00BD42EC2}" type="presOf" srcId="{19A6F1BE-AA8D-4CCB-BA82-0FFEB2524D39}" destId="{C56E8969-BE66-495A-A767-A4B80EEE9DB6}" srcOrd="1" destOrd="0" presId="urn:microsoft.com/office/officeart/2005/8/layout/process2"/>
    <dgm:cxn modelId="{E0E8337A-51B3-421F-AFD0-1E5FED6DA87F}" srcId="{1FF7D244-F6A7-487B-B025-0374A014CECD}" destId="{B6B72738-5B6E-4028-8200-62F2F3426A35}" srcOrd="3" destOrd="0" parTransId="{EBC55E8B-BEB6-434A-ADD5-E68F9F8CE3D3}" sibTransId="{19A6F1BE-AA8D-4CCB-BA82-0FFEB2524D39}"/>
    <dgm:cxn modelId="{9F358CF8-D75C-44A1-A57C-71E515259023}" type="presOf" srcId="{19A6F1BE-AA8D-4CCB-BA82-0FFEB2524D39}" destId="{0FE75259-2F04-4140-8E82-12EAD484922F}" srcOrd="0" destOrd="0" presId="urn:microsoft.com/office/officeart/2005/8/layout/process2"/>
    <dgm:cxn modelId="{40AE20CF-6B16-409C-958F-D6122DE16A8E}" type="presOf" srcId="{47D2BF79-370A-4D3D-8BEA-69CF424BDEC9}" destId="{F8976D6D-DFC4-4007-BD75-8956CDA4CF26}" srcOrd="1" destOrd="0" presId="urn:microsoft.com/office/officeart/2005/8/layout/process2"/>
    <dgm:cxn modelId="{866DA1AA-BCA9-4A24-B61D-1C9826F2D7D4}" srcId="{1FF7D244-F6A7-487B-B025-0374A014CECD}" destId="{1D65260E-F408-4051-8D28-AF77418856C1}" srcOrd="0" destOrd="0" parTransId="{0A14DF45-38CE-445C-AB3B-0925FAA4F17C}" sibTransId="{63CA0C96-E6E7-4458-8C80-F896681F715C}"/>
    <dgm:cxn modelId="{6F4EACDC-0549-4CCA-B6CB-7B01FF6336C1}" type="presOf" srcId="{5DF89D18-E08E-4859-A6A0-00429E1A8F19}" destId="{00618ED2-601F-4815-A5A8-F1541377A649}" srcOrd="0" destOrd="0" presId="urn:microsoft.com/office/officeart/2005/8/layout/process2"/>
    <dgm:cxn modelId="{D678F247-47EF-4516-94AC-C6AED3D1B8DE}" srcId="{1FF7D244-F6A7-487B-B025-0374A014CECD}" destId="{1D88113A-6750-4F9A-A065-4C8DD99AA249}" srcOrd="2" destOrd="0" parTransId="{DDF95B5D-694B-461D-9962-87E1513106D7}" sibTransId="{47D2BF79-370A-4D3D-8BEA-69CF424BDEC9}"/>
    <dgm:cxn modelId="{CFAC4312-3684-40C5-92D6-4C5C38B17068}" type="presOf" srcId="{1D88113A-6750-4F9A-A065-4C8DD99AA249}" destId="{A54D1057-DA71-4F00-AE8E-EA1594A27163}" srcOrd="0" destOrd="0" presId="urn:microsoft.com/office/officeart/2005/8/layout/process2"/>
    <dgm:cxn modelId="{10A53882-67A5-457A-8B44-0209A3390853}" type="presOf" srcId="{63CA0C96-E6E7-4458-8C80-F896681F715C}" destId="{C519CDFF-306B-48B9-B52B-55EDEB11CC0D}" srcOrd="1" destOrd="0" presId="urn:microsoft.com/office/officeart/2005/8/layout/process2"/>
    <dgm:cxn modelId="{B84DF83E-A455-4DAA-8E10-BAE30D556A84}" type="presOf" srcId="{ABF60F48-2E16-440B-AAD2-A1FE5A4C29DA}" destId="{25DA965F-C72F-4BA7-B5A8-3A00381EC807}" srcOrd="0" destOrd="0" presId="urn:microsoft.com/office/officeart/2005/8/layout/process2"/>
    <dgm:cxn modelId="{3E9A381E-90BE-4132-A367-8460B2208662}" type="presOf" srcId="{79A558E6-E95E-43F9-92F2-96BA76BE0C2F}" destId="{A3245C82-7753-4959-A109-B0C87337344B}" srcOrd="0" destOrd="0" presId="urn:microsoft.com/office/officeart/2005/8/layout/process2"/>
    <dgm:cxn modelId="{1456FC3B-E465-4889-B64C-2207A9F75C36}" type="presOf" srcId="{1FF7D244-F6A7-487B-B025-0374A014CECD}" destId="{F53BEDF2-F6D4-4038-982A-3206D68BD236}" srcOrd="0" destOrd="0" presId="urn:microsoft.com/office/officeart/2005/8/layout/process2"/>
    <dgm:cxn modelId="{A91AA511-CC5A-438C-947B-C0469A12F3DC}" type="presParOf" srcId="{F53BEDF2-F6D4-4038-982A-3206D68BD236}" destId="{3437E783-021F-4718-87B9-2C066744A496}" srcOrd="0" destOrd="0" presId="urn:microsoft.com/office/officeart/2005/8/layout/process2"/>
    <dgm:cxn modelId="{951247FA-7BF4-4152-815E-5EF72DAF8C33}" type="presParOf" srcId="{F53BEDF2-F6D4-4038-982A-3206D68BD236}" destId="{5E75DBD7-8C97-4161-B96C-27DCD6D25047}" srcOrd="1" destOrd="0" presId="urn:microsoft.com/office/officeart/2005/8/layout/process2"/>
    <dgm:cxn modelId="{D01CE98D-61B7-42D7-B48C-FFC69D27D6EA}" type="presParOf" srcId="{5E75DBD7-8C97-4161-B96C-27DCD6D25047}" destId="{C519CDFF-306B-48B9-B52B-55EDEB11CC0D}" srcOrd="0" destOrd="0" presId="urn:microsoft.com/office/officeart/2005/8/layout/process2"/>
    <dgm:cxn modelId="{ADF42D27-C0E4-45BF-95AF-2729A652C14A}" type="presParOf" srcId="{F53BEDF2-F6D4-4038-982A-3206D68BD236}" destId="{25DA965F-C72F-4BA7-B5A8-3A00381EC807}" srcOrd="2" destOrd="0" presId="urn:microsoft.com/office/officeart/2005/8/layout/process2"/>
    <dgm:cxn modelId="{26FF295B-9045-4A79-B04D-88FE05405904}" type="presParOf" srcId="{F53BEDF2-F6D4-4038-982A-3206D68BD236}" destId="{A3245C82-7753-4959-A109-B0C87337344B}" srcOrd="3" destOrd="0" presId="urn:microsoft.com/office/officeart/2005/8/layout/process2"/>
    <dgm:cxn modelId="{7AF0CBE1-D1D6-4EF5-A6B3-21A0B5FA24A7}" type="presParOf" srcId="{A3245C82-7753-4959-A109-B0C87337344B}" destId="{D518EEFF-67EB-43B7-BBEE-98648C6ABE6E}" srcOrd="0" destOrd="0" presId="urn:microsoft.com/office/officeart/2005/8/layout/process2"/>
    <dgm:cxn modelId="{96BFA39A-3703-4353-9F4A-03B75B85F07D}" type="presParOf" srcId="{F53BEDF2-F6D4-4038-982A-3206D68BD236}" destId="{A54D1057-DA71-4F00-AE8E-EA1594A27163}" srcOrd="4" destOrd="0" presId="urn:microsoft.com/office/officeart/2005/8/layout/process2"/>
    <dgm:cxn modelId="{EF587FC4-EAFC-44A8-9CD1-0A2AA0F587EE}" type="presParOf" srcId="{F53BEDF2-F6D4-4038-982A-3206D68BD236}" destId="{B52067D8-98EE-4BDB-8D6E-E7184894F1C2}" srcOrd="5" destOrd="0" presId="urn:microsoft.com/office/officeart/2005/8/layout/process2"/>
    <dgm:cxn modelId="{AAE192E1-F001-439A-8F16-09A2EA1E9414}" type="presParOf" srcId="{B52067D8-98EE-4BDB-8D6E-E7184894F1C2}" destId="{F8976D6D-DFC4-4007-BD75-8956CDA4CF26}" srcOrd="0" destOrd="0" presId="urn:microsoft.com/office/officeart/2005/8/layout/process2"/>
    <dgm:cxn modelId="{608F1F01-A643-4542-B6DE-DD3BB62BDA1A}" type="presParOf" srcId="{F53BEDF2-F6D4-4038-982A-3206D68BD236}" destId="{86B55B22-9FF3-48FF-BA22-60C2588BCAF4}" srcOrd="6" destOrd="0" presId="urn:microsoft.com/office/officeart/2005/8/layout/process2"/>
    <dgm:cxn modelId="{DBFDAEC9-BC44-4BCB-8097-883A9D3500AA}" type="presParOf" srcId="{F53BEDF2-F6D4-4038-982A-3206D68BD236}" destId="{0FE75259-2F04-4140-8E82-12EAD484922F}" srcOrd="7" destOrd="0" presId="urn:microsoft.com/office/officeart/2005/8/layout/process2"/>
    <dgm:cxn modelId="{4726FD89-7BD3-4D01-B32E-A2D8BBC360D3}" type="presParOf" srcId="{0FE75259-2F04-4140-8E82-12EAD484922F}" destId="{C56E8969-BE66-495A-A767-A4B80EEE9DB6}" srcOrd="0" destOrd="0" presId="urn:microsoft.com/office/officeart/2005/8/layout/process2"/>
    <dgm:cxn modelId="{0D1366B4-951A-47FA-A28B-9FFA5B4BD2A9}" type="presParOf" srcId="{F53BEDF2-F6D4-4038-982A-3206D68BD236}" destId="{00618ED2-601F-4815-A5A8-F1541377A64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7D244-F6A7-487B-B025-0374A014CECD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B6B72738-5B6E-4028-8200-62F2F3426A35}">
      <dgm:prSet phldrT="[Texte]"/>
      <dgm:spPr/>
      <dgm:t>
        <a:bodyPr/>
        <a:lstStyle/>
        <a:p>
          <a:r>
            <a:rPr lang="fr-FR" dirty="0" smtClean="0"/>
            <a:t>Transfert</a:t>
          </a:r>
          <a:endParaRPr lang="fr-FR" dirty="0"/>
        </a:p>
      </dgm:t>
    </dgm:pt>
    <dgm:pt modelId="{EBC55E8B-BEB6-434A-ADD5-E68F9F8CE3D3}" type="parTrans" cxnId="{E0E8337A-51B3-421F-AFD0-1E5FED6DA87F}">
      <dgm:prSet/>
      <dgm:spPr/>
      <dgm:t>
        <a:bodyPr/>
        <a:lstStyle/>
        <a:p>
          <a:endParaRPr lang="fr-FR"/>
        </a:p>
      </dgm:t>
    </dgm:pt>
    <dgm:pt modelId="{19A6F1BE-AA8D-4CCB-BA82-0FFEB2524D39}" type="sibTrans" cxnId="{E0E8337A-51B3-421F-AFD0-1E5FED6DA87F}">
      <dgm:prSet/>
      <dgm:spPr>
        <a:scene3d>
          <a:camera prst="orthographicFront">
            <a:rot lat="0" lon="0" rev="180000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5DF89D18-E08E-4859-A6A0-00429E1A8F19}">
      <dgm:prSet phldrT="[Texte]"/>
      <dgm:spPr/>
      <dgm:t>
        <a:bodyPr/>
        <a:lstStyle/>
        <a:p>
          <a:r>
            <a:rPr lang="fr-FR" dirty="0" smtClean="0"/>
            <a:t>Vérification</a:t>
          </a:r>
          <a:endParaRPr lang="fr-FR" dirty="0"/>
        </a:p>
      </dgm:t>
    </dgm:pt>
    <dgm:pt modelId="{3233CE20-976F-4FC8-BF00-B4F258D2BCEE}" type="parTrans" cxnId="{3C984DF1-925A-4AAE-BB75-F74DF44BF63B}">
      <dgm:prSet/>
      <dgm:spPr/>
      <dgm:t>
        <a:bodyPr/>
        <a:lstStyle/>
        <a:p>
          <a:endParaRPr lang="fr-FR"/>
        </a:p>
      </dgm:t>
    </dgm:pt>
    <dgm:pt modelId="{B448B9E7-3AD2-4710-AE62-ABD34699A685}" type="sibTrans" cxnId="{3C984DF1-925A-4AAE-BB75-F74DF44BF63B}">
      <dgm:prSet/>
      <dgm:spPr/>
      <dgm:t>
        <a:bodyPr/>
        <a:lstStyle/>
        <a:p>
          <a:endParaRPr lang="fr-FR"/>
        </a:p>
      </dgm:t>
    </dgm:pt>
    <dgm:pt modelId="{AE18A5D7-CEEE-44F3-BB88-A116163613C2}">
      <dgm:prSet/>
      <dgm:spPr/>
      <dgm:t>
        <a:bodyPr/>
        <a:lstStyle/>
        <a:p>
          <a:r>
            <a:rPr lang="fr-FR" dirty="0" smtClean="0"/>
            <a:t>Smart </a:t>
          </a:r>
          <a:r>
            <a:rPr lang="fr-FR" dirty="0" err="1" smtClean="0"/>
            <a:t>contract</a:t>
          </a:r>
          <a:endParaRPr lang="fr-FR" dirty="0"/>
        </a:p>
      </dgm:t>
    </dgm:pt>
    <dgm:pt modelId="{47EF9E5A-EA34-4F8B-9AA8-C63AF9E767BC}" type="parTrans" cxnId="{8E18ED1C-96A3-480B-AD10-731CD17DF425}">
      <dgm:prSet/>
      <dgm:spPr/>
      <dgm:t>
        <a:bodyPr/>
        <a:lstStyle/>
        <a:p>
          <a:endParaRPr lang="fr-FR"/>
        </a:p>
      </dgm:t>
    </dgm:pt>
    <dgm:pt modelId="{10D44085-4CED-47A5-BB7D-FA0454AAF579}" type="sibTrans" cxnId="{8E18ED1C-96A3-480B-AD10-731CD17DF425}">
      <dgm:prSet/>
      <dgm:spPr/>
      <dgm:t>
        <a:bodyPr/>
        <a:lstStyle/>
        <a:p>
          <a:endParaRPr lang="fr-FR"/>
        </a:p>
      </dgm:t>
    </dgm:pt>
    <dgm:pt modelId="{EFA2291D-00EC-43C8-A749-9AB318A5720C}">
      <dgm:prSet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853F7390-CBA0-4731-A27F-C6FABFD80C46}" type="parTrans" cxnId="{BEC18E69-5BE3-41DE-9D31-DA6196882EAC}">
      <dgm:prSet/>
      <dgm:spPr/>
      <dgm:t>
        <a:bodyPr/>
        <a:lstStyle/>
        <a:p>
          <a:endParaRPr lang="fr-FR"/>
        </a:p>
      </dgm:t>
    </dgm:pt>
    <dgm:pt modelId="{07A08BED-5ECA-473F-AC60-909D2E5C1809}" type="sibTrans" cxnId="{BEC18E69-5BE3-41DE-9D31-DA6196882EAC}">
      <dgm:prSet/>
      <dgm:spPr/>
      <dgm:t>
        <a:bodyPr/>
        <a:lstStyle/>
        <a:p>
          <a:endParaRPr lang="fr-FR"/>
        </a:p>
      </dgm:t>
    </dgm:pt>
    <dgm:pt modelId="{C599DA02-E2AE-4C44-8BAE-30FB590656EB}">
      <dgm:prSet phldrT="[Texte]"/>
      <dgm:spPr>
        <a:gradFill flip="none" rotWithShape="1">
          <a:gsLst>
            <a:gs pos="100000">
              <a:srgbClr val="C3E2F7"/>
            </a:gs>
            <a:gs pos="0">
              <a:schemeClr val="bg2">
                <a:lumMod val="40000"/>
                <a:lumOff val="6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fr-FR" dirty="0" smtClean="0">
              <a:solidFill>
                <a:srgbClr val="FF0000"/>
              </a:solidFill>
            </a:rPr>
            <a:t>Dépôt €</a:t>
          </a:r>
          <a:endParaRPr lang="fr-FR" dirty="0">
            <a:solidFill>
              <a:srgbClr val="FF0000"/>
            </a:solidFill>
          </a:endParaRPr>
        </a:p>
      </dgm:t>
    </dgm:pt>
    <dgm:pt modelId="{0BF42659-7C01-4887-8ECC-9795F51F1243}" type="parTrans" cxnId="{1F080602-001E-4CA8-9AB5-89D723EB985E}">
      <dgm:prSet/>
      <dgm:spPr/>
      <dgm:t>
        <a:bodyPr/>
        <a:lstStyle/>
        <a:p>
          <a:endParaRPr lang="fr-FR"/>
        </a:p>
      </dgm:t>
    </dgm:pt>
    <dgm:pt modelId="{8BADA20F-7AE7-4702-BE5E-CCC5533284F1}" type="sibTrans" cxnId="{1F080602-001E-4CA8-9AB5-89D723EB985E}">
      <dgm:prSet/>
      <dgm:spPr/>
      <dgm:t>
        <a:bodyPr/>
        <a:lstStyle/>
        <a:p>
          <a:endParaRPr lang="fr-FR"/>
        </a:p>
      </dgm:t>
    </dgm:pt>
    <dgm:pt modelId="{F53BEDF2-F6D4-4038-982A-3206D68BD236}" type="pres">
      <dgm:prSet presAssocID="{1FF7D244-F6A7-487B-B025-0374A014CECD}" presName="linearFlow" presStyleCnt="0">
        <dgm:presLayoutVars>
          <dgm:resizeHandles val="exact"/>
        </dgm:presLayoutVars>
      </dgm:prSet>
      <dgm:spPr/>
    </dgm:pt>
    <dgm:pt modelId="{C20F5A3F-CFE0-4513-9AC3-1D8141C119DD}" type="pres">
      <dgm:prSet presAssocID="{EFA2291D-00EC-43C8-A749-9AB318A5720C}" presName="node" presStyleLbl="node1" presStyleIdx="0" presStyleCnt="5">
        <dgm:presLayoutVars>
          <dgm:bulletEnabled val="1"/>
        </dgm:presLayoutVars>
      </dgm:prSet>
      <dgm:spPr/>
    </dgm:pt>
    <dgm:pt modelId="{E3775B31-8AF9-46FD-BA3E-70BA509222C8}" type="pres">
      <dgm:prSet presAssocID="{07A08BED-5ECA-473F-AC60-909D2E5C1809}" presName="sibTrans" presStyleLbl="sibTrans2D1" presStyleIdx="0" presStyleCnt="4" custAng="10800000"/>
      <dgm:spPr/>
    </dgm:pt>
    <dgm:pt modelId="{FA85D208-D9DA-4B62-B3D5-7A0949900A91}" type="pres">
      <dgm:prSet presAssocID="{07A08BED-5ECA-473F-AC60-909D2E5C1809}" presName="connectorText" presStyleLbl="sibTrans2D1" presStyleIdx="0" presStyleCnt="4"/>
      <dgm:spPr/>
    </dgm:pt>
    <dgm:pt modelId="{521F8AFB-295D-4F71-91A8-D07206ADBC13}" type="pres">
      <dgm:prSet presAssocID="{AE18A5D7-CEEE-44F3-BB88-A116163613C2}" presName="node" presStyleLbl="node1" presStyleIdx="1" presStyleCnt="5">
        <dgm:presLayoutVars>
          <dgm:bulletEnabled val="1"/>
        </dgm:presLayoutVars>
      </dgm:prSet>
      <dgm:spPr/>
    </dgm:pt>
    <dgm:pt modelId="{98314A04-2329-4628-B4D7-172844F211DB}" type="pres">
      <dgm:prSet presAssocID="{10D44085-4CED-47A5-BB7D-FA0454AAF579}" presName="sibTrans" presStyleLbl="sibTrans2D1" presStyleIdx="1" presStyleCnt="4" custAng="10800000"/>
      <dgm:spPr/>
    </dgm:pt>
    <dgm:pt modelId="{EDDCD3D9-1181-4019-9F2C-B4391B420DB3}" type="pres">
      <dgm:prSet presAssocID="{10D44085-4CED-47A5-BB7D-FA0454AAF579}" presName="connectorText" presStyleLbl="sibTrans2D1" presStyleIdx="1" presStyleCnt="4"/>
      <dgm:spPr/>
    </dgm:pt>
    <dgm:pt modelId="{10C8B3C1-5579-4191-A301-EB1A51B0D683}" type="pres">
      <dgm:prSet presAssocID="{C599DA02-E2AE-4C44-8BAE-30FB590656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501E94-4AE0-481F-829C-C3AC72002428}" type="pres">
      <dgm:prSet presAssocID="{8BADA20F-7AE7-4702-BE5E-CCC5533284F1}" presName="sibTrans" presStyleLbl="sibTrans2D1" presStyleIdx="2" presStyleCnt="4"/>
      <dgm:spPr/>
    </dgm:pt>
    <dgm:pt modelId="{CE944C7B-8AED-45A4-A449-21168CC866BA}" type="pres">
      <dgm:prSet presAssocID="{8BADA20F-7AE7-4702-BE5E-CCC5533284F1}" presName="connectorText" presStyleLbl="sibTrans2D1" presStyleIdx="2" presStyleCnt="4"/>
      <dgm:spPr/>
    </dgm:pt>
    <dgm:pt modelId="{86B55B22-9FF3-48FF-BA22-60C2588BCAF4}" type="pres">
      <dgm:prSet presAssocID="{B6B72738-5B6E-4028-8200-62F2F3426A3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E75259-2F04-4140-8E82-12EAD484922F}" type="pres">
      <dgm:prSet presAssocID="{19A6F1BE-AA8D-4CCB-BA82-0FFEB2524D39}" presName="sibTrans" presStyleLbl="sibTrans2D1" presStyleIdx="3" presStyleCnt="4" custAng="10800000"/>
      <dgm:spPr/>
    </dgm:pt>
    <dgm:pt modelId="{C56E8969-BE66-495A-A767-A4B80EEE9DB6}" type="pres">
      <dgm:prSet presAssocID="{19A6F1BE-AA8D-4CCB-BA82-0FFEB2524D39}" presName="connectorText" presStyleLbl="sibTrans2D1" presStyleIdx="3" presStyleCnt="4"/>
      <dgm:spPr/>
    </dgm:pt>
    <dgm:pt modelId="{00618ED2-601F-4815-A5A8-F1541377A649}" type="pres">
      <dgm:prSet presAssocID="{5DF89D18-E08E-4859-A6A0-00429E1A8F19}" presName="node" presStyleLbl="node1" presStyleIdx="4" presStyleCnt="5">
        <dgm:presLayoutVars>
          <dgm:bulletEnabled val="1"/>
        </dgm:presLayoutVars>
      </dgm:prSet>
      <dgm:spPr/>
    </dgm:pt>
  </dgm:ptLst>
  <dgm:cxnLst>
    <dgm:cxn modelId="{BAA53673-A6A6-4D81-88A1-1099239B6C13}" type="presOf" srcId="{10D44085-4CED-47A5-BB7D-FA0454AAF579}" destId="{EDDCD3D9-1181-4019-9F2C-B4391B420DB3}" srcOrd="1" destOrd="0" presId="urn:microsoft.com/office/officeart/2005/8/layout/process2"/>
    <dgm:cxn modelId="{7C232370-998D-4FA5-A15A-7C736C2410E7}" type="presOf" srcId="{B6B72738-5B6E-4028-8200-62F2F3426A35}" destId="{86B55B22-9FF3-48FF-BA22-60C2588BCAF4}" srcOrd="0" destOrd="0" presId="urn:microsoft.com/office/officeart/2005/8/layout/process2"/>
    <dgm:cxn modelId="{21984AEA-0DDB-4FE9-A14E-1193F4C64B5B}" type="presOf" srcId="{07A08BED-5ECA-473F-AC60-909D2E5C1809}" destId="{E3775B31-8AF9-46FD-BA3E-70BA509222C8}" srcOrd="0" destOrd="0" presId="urn:microsoft.com/office/officeart/2005/8/layout/process2"/>
    <dgm:cxn modelId="{495B07EE-79F3-4AC0-8417-3EC492166C09}" type="presOf" srcId="{8BADA20F-7AE7-4702-BE5E-CCC5533284F1}" destId="{FE501E94-4AE0-481F-829C-C3AC72002428}" srcOrd="0" destOrd="0" presId="urn:microsoft.com/office/officeart/2005/8/layout/process2"/>
    <dgm:cxn modelId="{68B4C17F-CAA8-4742-835B-A387DC2BF890}" type="presOf" srcId="{19A6F1BE-AA8D-4CCB-BA82-0FFEB2524D39}" destId="{C56E8969-BE66-495A-A767-A4B80EEE9DB6}" srcOrd="1" destOrd="0" presId="urn:microsoft.com/office/officeart/2005/8/layout/process2"/>
    <dgm:cxn modelId="{ABF13C4F-CC4C-4922-A05A-DA71F9C7A308}" type="presOf" srcId="{AE18A5D7-CEEE-44F3-BB88-A116163613C2}" destId="{521F8AFB-295D-4F71-91A8-D07206ADBC13}" srcOrd="0" destOrd="0" presId="urn:microsoft.com/office/officeart/2005/8/layout/process2"/>
    <dgm:cxn modelId="{A19CD39C-B5AF-4FAC-93F9-0616530C6669}" type="presOf" srcId="{8BADA20F-7AE7-4702-BE5E-CCC5533284F1}" destId="{CE944C7B-8AED-45A4-A449-21168CC866BA}" srcOrd="1" destOrd="0" presId="urn:microsoft.com/office/officeart/2005/8/layout/process2"/>
    <dgm:cxn modelId="{6F424F54-EF9B-4581-8BBE-5668E4795032}" type="presOf" srcId="{07A08BED-5ECA-473F-AC60-909D2E5C1809}" destId="{FA85D208-D9DA-4B62-B3D5-7A0949900A91}" srcOrd="1" destOrd="0" presId="urn:microsoft.com/office/officeart/2005/8/layout/process2"/>
    <dgm:cxn modelId="{E0E8337A-51B3-421F-AFD0-1E5FED6DA87F}" srcId="{1FF7D244-F6A7-487B-B025-0374A014CECD}" destId="{B6B72738-5B6E-4028-8200-62F2F3426A35}" srcOrd="3" destOrd="0" parTransId="{EBC55E8B-BEB6-434A-ADD5-E68F9F8CE3D3}" sibTransId="{19A6F1BE-AA8D-4CCB-BA82-0FFEB2524D39}"/>
    <dgm:cxn modelId="{1F080602-001E-4CA8-9AB5-89D723EB985E}" srcId="{1FF7D244-F6A7-487B-B025-0374A014CECD}" destId="{C599DA02-E2AE-4C44-8BAE-30FB590656EB}" srcOrd="2" destOrd="0" parTransId="{0BF42659-7C01-4887-8ECC-9795F51F1243}" sibTransId="{8BADA20F-7AE7-4702-BE5E-CCC5533284F1}"/>
    <dgm:cxn modelId="{8E18ED1C-96A3-480B-AD10-731CD17DF425}" srcId="{1FF7D244-F6A7-487B-B025-0374A014CECD}" destId="{AE18A5D7-CEEE-44F3-BB88-A116163613C2}" srcOrd="1" destOrd="0" parTransId="{47EF9E5A-EA34-4F8B-9AA8-C63AF9E767BC}" sibTransId="{10D44085-4CED-47A5-BB7D-FA0454AAF579}"/>
    <dgm:cxn modelId="{C7EEC784-EF3A-4E2D-891D-D53526685869}" type="presOf" srcId="{EFA2291D-00EC-43C8-A749-9AB318A5720C}" destId="{C20F5A3F-CFE0-4513-9AC3-1D8141C119DD}" srcOrd="0" destOrd="0" presId="urn:microsoft.com/office/officeart/2005/8/layout/process2"/>
    <dgm:cxn modelId="{CB0E8C0F-B00A-4EED-B86E-666419788303}" type="presOf" srcId="{1FF7D244-F6A7-487B-B025-0374A014CECD}" destId="{F53BEDF2-F6D4-4038-982A-3206D68BD236}" srcOrd="0" destOrd="0" presId="urn:microsoft.com/office/officeart/2005/8/layout/process2"/>
    <dgm:cxn modelId="{8754F78C-6DDE-42FC-B7C5-4A8654B795D1}" type="presOf" srcId="{5DF89D18-E08E-4859-A6A0-00429E1A8F19}" destId="{00618ED2-601F-4815-A5A8-F1541377A649}" srcOrd="0" destOrd="0" presId="urn:microsoft.com/office/officeart/2005/8/layout/process2"/>
    <dgm:cxn modelId="{BEC18E69-5BE3-41DE-9D31-DA6196882EAC}" srcId="{1FF7D244-F6A7-487B-B025-0374A014CECD}" destId="{EFA2291D-00EC-43C8-A749-9AB318A5720C}" srcOrd="0" destOrd="0" parTransId="{853F7390-CBA0-4731-A27F-C6FABFD80C46}" sibTransId="{07A08BED-5ECA-473F-AC60-909D2E5C1809}"/>
    <dgm:cxn modelId="{3C984DF1-925A-4AAE-BB75-F74DF44BF63B}" srcId="{1FF7D244-F6A7-487B-B025-0374A014CECD}" destId="{5DF89D18-E08E-4859-A6A0-00429E1A8F19}" srcOrd="4" destOrd="0" parTransId="{3233CE20-976F-4FC8-BF00-B4F258D2BCEE}" sibTransId="{B448B9E7-3AD2-4710-AE62-ABD34699A685}"/>
    <dgm:cxn modelId="{233C7158-7181-49BE-8B10-64368F4F1D5A}" type="presOf" srcId="{10D44085-4CED-47A5-BB7D-FA0454AAF579}" destId="{98314A04-2329-4628-B4D7-172844F211DB}" srcOrd="0" destOrd="0" presId="urn:microsoft.com/office/officeart/2005/8/layout/process2"/>
    <dgm:cxn modelId="{245A0804-AB1F-4B97-85C4-710ED535D742}" type="presOf" srcId="{C599DA02-E2AE-4C44-8BAE-30FB590656EB}" destId="{10C8B3C1-5579-4191-A301-EB1A51B0D683}" srcOrd="0" destOrd="0" presId="urn:microsoft.com/office/officeart/2005/8/layout/process2"/>
    <dgm:cxn modelId="{717AEEF9-3B95-47C1-A0A2-D40CB702AD89}" type="presOf" srcId="{19A6F1BE-AA8D-4CCB-BA82-0FFEB2524D39}" destId="{0FE75259-2F04-4140-8E82-12EAD484922F}" srcOrd="0" destOrd="0" presId="urn:microsoft.com/office/officeart/2005/8/layout/process2"/>
    <dgm:cxn modelId="{C5C87AE7-059F-4D9A-AE90-CCF50FB6024D}" type="presParOf" srcId="{F53BEDF2-F6D4-4038-982A-3206D68BD236}" destId="{C20F5A3F-CFE0-4513-9AC3-1D8141C119DD}" srcOrd="0" destOrd="0" presId="urn:microsoft.com/office/officeart/2005/8/layout/process2"/>
    <dgm:cxn modelId="{48B3B4F7-15F7-4E5F-8799-668BC1892C21}" type="presParOf" srcId="{F53BEDF2-F6D4-4038-982A-3206D68BD236}" destId="{E3775B31-8AF9-46FD-BA3E-70BA509222C8}" srcOrd="1" destOrd="0" presId="urn:microsoft.com/office/officeart/2005/8/layout/process2"/>
    <dgm:cxn modelId="{5283EE20-7AAE-4578-8570-E37FD1237774}" type="presParOf" srcId="{E3775B31-8AF9-46FD-BA3E-70BA509222C8}" destId="{FA85D208-D9DA-4B62-B3D5-7A0949900A91}" srcOrd="0" destOrd="0" presId="urn:microsoft.com/office/officeart/2005/8/layout/process2"/>
    <dgm:cxn modelId="{4D0D6878-F209-493A-B5C2-CAA52B0CC151}" type="presParOf" srcId="{F53BEDF2-F6D4-4038-982A-3206D68BD236}" destId="{521F8AFB-295D-4F71-91A8-D07206ADBC13}" srcOrd="2" destOrd="0" presId="urn:microsoft.com/office/officeart/2005/8/layout/process2"/>
    <dgm:cxn modelId="{E52A3171-4435-4EB1-86DD-E2F974C69F60}" type="presParOf" srcId="{F53BEDF2-F6D4-4038-982A-3206D68BD236}" destId="{98314A04-2329-4628-B4D7-172844F211DB}" srcOrd="3" destOrd="0" presId="urn:microsoft.com/office/officeart/2005/8/layout/process2"/>
    <dgm:cxn modelId="{90C9D664-58CC-4C04-A522-DF970DB38FDE}" type="presParOf" srcId="{98314A04-2329-4628-B4D7-172844F211DB}" destId="{EDDCD3D9-1181-4019-9F2C-B4391B420DB3}" srcOrd="0" destOrd="0" presId="urn:microsoft.com/office/officeart/2005/8/layout/process2"/>
    <dgm:cxn modelId="{BB7CCB4D-239B-489E-B7DF-9DDAB20EC6CE}" type="presParOf" srcId="{F53BEDF2-F6D4-4038-982A-3206D68BD236}" destId="{10C8B3C1-5579-4191-A301-EB1A51B0D683}" srcOrd="4" destOrd="0" presId="urn:microsoft.com/office/officeart/2005/8/layout/process2"/>
    <dgm:cxn modelId="{0B5782C4-C493-48F4-BE68-D81C6DA830C3}" type="presParOf" srcId="{F53BEDF2-F6D4-4038-982A-3206D68BD236}" destId="{FE501E94-4AE0-481F-829C-C3AC72002428}" srcOrd="5" destOrd="0" presId="urn:microsoft.com/office/officeart/2005/8/layout/process2"/>
    <dgm:cxn modelId="{9B604704-6A98-4344-8E33-D0B895639697}" type="presParOf" srcId="{FE501E94-4AE0-481F-829C-C3AC72002428}" destId="{CE944C7B-8AED-45A4-A449-21168CC866BA}" srcOrd="0" destOrd="0" presId="urn:microsoft.com/office/officeart/2005/8/layout/process2"/>
    <dgm:cxn modelId="{96DA2F41-7713-4E7C-B276-867B0DC3DDD4}" type="presParOf" srcId="{F53BEDF2-F6D4-4038-982A-3206D68BD236}" destId="{86B55B22-9FF3-48FF-BA22-60C2588BCAF4}" srcOrd="6" destOrd="0" presId="urn:microsoft.com/office/officeart/2005/8/layout/process2"/>
    <dgm:cxn modelId="{D9ED9861-CFFB-4FE8-B35C-E9A1EA2E63AF}" type="presParOf" srcId="{F53BEDF2-F6D4-4038-982A-3206D68BD236}" destId="{0FE75259-2F04-4140-8E82-12EAD484922F}" srcOrd="7" destOrd="0" presId="urn:microsoft.com/office/officeart/2005/8/layout/process2"/>
    <dgm:cxn modelId="{9EFF71AB-5C6A-4438-B7CA-EAB8A4EC6A04}" type="presParOf" srcId="{0FE75259-2F04-4140-8E82-12EAD484922F}" destId="{C56E8969-BE66-495A-A767-A4B80EEE9DB6}" srcOrd="0" destOrd="0" presId="urn:microsoft.com/office/officeart/2005/8/layout/process2"/>
    <dgm:cxn modelId="{D43A9213-5DD3-4AEC-B0B8-A9430B27FA60}" type="presParOf" srcId="{F53BEDF2-F6D4-4038-982A-3206D68BD236}" destId="{00618ED2-601F-4815-A5A8-F1541377A64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2D91-5082-405C-B94D-AE2FC937A66F}">
      <dsp:nvSpPr>
        <dsp:cNvPr id="0" name=""/>
        <dsp:cNvSpPr/>
      </dsp:nvSpPr>
      <dsp:spPr>
        <a:xfrm rot="16200000">
          <a:off x="1051240" y="547438"/>
          <a:ext cx="3464918" cy="4343353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b="1" u="sng" kern="1200" dirty="0"/>
        </a:p>
      </dsp:txBody>
      <dsp:txXfrm rot="5400000">
        <a:off x="781197" y="1155829"/>
        <a:ext cx="4174179" cy="3126570"/>
      </dsp:txXfrm>
    </dsp:sp>
    <dsp:sp modelId="{8614FC4B-D8F8-4CA7-A1D1-4850F7220584}">
      <dsp:nvSpPr>
        <dsp:cNvPr id="0" name=""/>
        <dsp:cNvSpPr/>
      </dsp:nvSpPr>
      <dsp:spPr>
        <a:xfrm rot="5400000">
          <a:off x="5570650" y="561672"/>
          <a:ext cx="3487736" cy="431495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b="1" u="sng" kern="1200" dirty="0"/>
        </a:p>
      </dsp:txBody>
      <dsp:txXfrm rot="-5400000">
        <a:off x="5157041" y="1145569"/>
        <a:ext cx="4144666" cy="3147160"/>
      </dsp:txXfrm>
    </dsp:sp>
    <dsp:sp modelId="{F1EDCF2D-AA13-4B66-B3CF-F7639F8B998F}">
      <dsp:nvSpPr>
        <dsp:cNvPr id="0" name=""/>
        <dsp:cNvSpPr/>
      </dsp:nvSpPr>
      <dsp:spPr>
        <a:xfrm>
          <a:off x="3337282" y="0"/>
          <a:ext cx="3041999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28B648-CC7C-43F5-8E0C-75E063B801E2}">
      <dsp:nvSpPr>
        <dsp:cNvPr id="0" name=""/>
        <dsp:cNvSpPr/>
      </dsp:nvSpPr>
      <dsp:spPr>
        <a:xfrm rot="10800000">
          <a:off x="3337983" y="3193220"/>
          <a:ext cx="3040597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7E783-021F-4718-87B9-2C066744A496}">
      <dsp:nvSpPr>
        <dsp:cNvPr id="0" name=""/>
        <dsp:cNvSpPr/>
      </dsp:nvSpPr>
      <dsp:spPr>
        <a:xfrm>
          <a:off x="119933" y="395"/>
          <a:ext cx="1823881" cy="462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Vérification</a:t>
          </a:r>
          <a:endParaRPr lang="fr-FR" sz="1800" kern="1200" dirty="0"/>
        </a:p>
      </dsp:txBody>
      <dsp:txXfrm>
        <a:off x="133477" y="13939"/>
        <a:ext cx="1796793" cy="435340"/>
      </dsp:txXfrm>
    </dsp:sp>
    <dsp:sp modelId="{5E75DBD7-8C97-4161-B96C-27DCD6D25047}">
      <dsp:nvSpPr>
        <dsp:cNvPr id="0" name=""/>
        <dsp:cNvSpPr/>
      </dsp:nvSpPr>
      <dsp:spPr>
        <a:xfrm rot="5400000">
          <a:off x="945169" y="474384"/>
          <a:ext cx="173410" cy="2080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969447" y="491725"/>
        <a:ext cx="124856" cy="121387"/>
      </dsp:txXfrm>
    </dsp:sp>
    <dsp:sp modelId="{25DA965F-C72F-4BA7-B5A8-3A00381EC807}">
      <dsp:nvSpPr>
        <dsp:cNvPr id="0" name=""/>
        <dsp:cNvSpPr/>
      </dsp:nvSpPr>
      <dsp:spPr>
        <a:xfrm>
          <a:off x="119933" y="694037"/>
          <a:ext cx="1823881" cy="462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transfert</a:t>
          </a:r>
          <a:endParaRPr lang="fr-FR" sz="1800" kern="1200" dirty="0"/>
        </a:p>
      </dsp:txBody>
      <dsp:txXfrm>
        <a:off x="133477" y="707581"/>
        <a:ext cx="1796793" cy="435340"/>
      </dsp:txXfrm>
    </dsp:sp>
    <dsp:sp modelId="{A3245C82-7753-4959-A109-B0C87337344B}">
      <dsp:nvSpPr>
        <dsp:cNvPr id="0" name=""/>
        <dsp:cNvSpPr/>
      </dsp:nvSpPr>
      <dsp:spPr>
        <a:xfrm rot="5400000">
          <a:off x="945169" y="1168026"/>
          <a:ext cx="173410" cy="2080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969447" y="1185367"/>
        <a:ext cx="124856" cy="121387"/>
      </dsp:txXfrm>
    </dsp:sp>
    <dsp:sp modelId="{A54D1057-DA71-4F00-AE8E-EA1594A27163}">
      <dsp:nvSpPr>
        <dsp:cNvPr id="0" name=""/>
        <dsp:cNvSpPr/>
      </dsp:nvSpPr>
      <dsp:spPr>
        <a:xfrm>
          <a:off x="119933" y="1387679"/>
          <a:ext cx="1823881" cy="462428"/>
        </a:xfrm>
        <a:prstGeom prst="roundRect">
          <a:avLst>
            <a:gd name="adj" fmla="val 10000"/>
          </a:avLst>
        </a:prstGeom>
        <a:gradFill flip="none" rotWithShape="1">
          <a:gsLst>
            <a:gs pos="100000">
              <a:srgbClr val="C3E2F7"/>
            </a:gs>
            <a:gs pos="0">
              <a:schemeClr val="bg2">
                <a:lumMod val="40000"/>
                <a:lumOff val="6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rgbClr val="FF0000"/>
              </a:solidFill>
            </a:rPr>
            <a:t>Dépôt €</a:t>
          </a:r>
          <a:endParaRPr lang="fr-FR" sz="1800" kern="1200" dirty="0"/>
        </a:p>
      </dsp:txBody>
      <dsp:txXfrm>
        <a:off x="133477" y="1401223"/>
        <a:ext cx="1796793" cy="435340"/>
      </dsp:txXfrm>
    </dsp:sp>
    <dsp:sp modelId="{B52067D8-98EE-4BDB-8D6E-E7184894F1C2}">
      <dsp:nvSpPr>
        <dsp:cNvPr id="0" name=""/>
        <dsp:cNvSpPr/>
      </dsp:nvSpPr>
      <dsp:spPr>
        <a:xfrm rot="5400000">
          <a:off x="945169" y="1861668"/>
          <a:ext cx="173410" cy="2080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969447" y="1879009"/>
        <a:ext cx="124856" cy="121387"/>
      </dsp:txXfrm>
    </dsp:sp>
    <dsp:sp modelId="{86B55B22-9FF3-48FF-BA22-60C2588BCAF4}">
      <dsp:nvSpPr>
        <dsp:cNvPr id="0" name=""/>
        <dsp:cNvSpPr/>
      </dsp:nvSpPr>
      <dsp:spPr>
        <a:xfrm>
          <a:off x="119933" y="2081321"/>
          <a:ext cx="1823881" cy="462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Smart </a:t>
          </a:r>
          <a:r>
            <a:rPr lang="fr-FR" sz="1800" kern="1200" dirty="0" err="1" smtClean="0"/>
            <a:t>contract</a:t>
          </a:r>
          <a:endParaRPr lang="fr-FR" sz="1800" kern="1200" dirty="0"/>
        </a:p>
      </dsp:txBody>
      <dsp:txXfrm>
        <a:off x="133477" y="2094865"/>
        <a:ext cx="1796793" cy="435340"/>
      </dsp:txXfrm>
    </dsp:sp>
    <dsp:sp modelId="{0FE75259-2F04-4140-8E82-12EAD484922F}">
      <dsp:nvSpPr>
        <dsp:cNvPr id="0" name=""/>
        <dsp:cNvSpPr/>
      </dsp:nvSpPr>
      <dsp:spPr>
        <a:xfrm rot="5400000">
          <a:off x="945169" y="2555310"/>
          <a:ext cx="173410" cy="2080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969447" y="2572651"/>
        <a:ext cx="124856" cy="121387"/>
      </dsp:txXfrm>
    </dsp:sp>
    <dsp:sp modelId="{00618ED2-601F-4815-A5A8-F1541377A649}">
      <dsp:nvSpPr>
        <dsp:cNvPr id="0" name=""/>
        <dsp:cNvSpPr/>
      </dsp:nvSpPr>
      <dsp:spPr>
        <a:xfrm>
          <a:off x="119933" y="2774963"/>
          <a:ext cx="1823881" cy="462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message</a:t>
          </a:r>
          <a:endParaRPr lang="fr-FR" sz="1800" kern="1200" dirty="0"/>
        </a:p>
      </dsp:txBody>
      <dsp:txXfrm>
        <a:off x="133477" y="2788507"/>
        <a:ext cx="1796793" cy="435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F5A3F-CFE0-4513-9AC3-1D8141C119DD}">
      <dsp:nvSpPr>
        <dsp:cNvPr id="0" name=""/>
        <dsp:cNvSpPr/>
      </dsp:nvSpPr>
      <dsp:spPr>
        <a:xfrm>
          <a:off x="115180" y="391"/>
          <a:ext cx="1833387" cy="458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Message</a:t>
          </a:r>
          <a:endParaRPr lang="fr-FR" sz="1800" kern="1200" dirty="0"/>
        </a:p>
      </dsp:txBody>
      <dsp:txXfrm>
        <a:off x="128604" y="13815"/>
        <a:ext cx="1806539" cy="431498"/>
      </dsp:txXfrm>
    </dsp:sp>
    <dsp:sp modelId="{E3775B31-8AF9-46FD-BA3E-70BA509222C8}">
      <dsp:nvSpPr>
        <dsp:cNvPr id="0" name=""/>
        <dsp:cNvSpPr/>
      </dsp:nvSpPr>
      <dsp:spPr>
        <a:xfrm rot="16200000">
          <a:off x="945934" y="470197"/>
          <a:ext cx="171880" cy="2062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969997" y="538949"/>
        <a:ext cx="123754" cy="120316"/>
      </dsp:txXfrm>
    </dsp:sp>
    <dsp:sp modelId="{521F8AFB-295D-4F71-91A8-D07206ADBC13}">
      <dsp:nvSpPr>
        <dsp:cNvPr id="0" name=""/>
        <dsp:cNvSpPr/>
      </dsp:nvSpPr>
      <dsp:spPr>
        <a:xfrm>
          <a:off x="115180" y="687912"/>
          <a:ext cx="1833387" cy="458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Smart </a:t>
          </a:r>
          <a:r>
            <a:rPr lang="fr-FR" sz="1800" kern="1200" dirty="0" err="1" smtClean="0"/>
            <a:t>contract</a:t>
          </a:r>
          <a:endParaRPr lang="fr-FR" sz="1800" kern="1200" dirty="0"/>
        </a:p>
      </dsp:txBody>
      <dsp:txXfrm>
        <a:off x="128604" y="701336"/>
        <a:ext cx="1806539" cy="431498"/>
      </dsp:txXfrm>
    </dsp:sp>
    <dsp:sp modelId="{98314A04-2329-4628-B4D7-172844F211DB}">
      <dsp:nvSpPr>
        <dsp:cNvPr id="0" name=""/>
        <dsp:cNvSpPr/>
      </dsp:nvSpPr>
      <dsp:spPr>
        <a:xfrm rot="16200000">
          <a:off x="945934" y="1157717"/>
          <a:ext cx="171880" cy="2062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969997" y="1226469"/>
        <a:ext cx="123754" cy="120316"/>
      </dsp:txXfrm>
    </dsp:sp>
    <dsp:sp modelId="{10C8B3C1-5579-4191-A301-EB1A51B0D683}">
      <dsp:nvSpPr>
        <dsp:cNvPr id="0" name=""/>
        <dsp:cNvSpPr/>
      </dsp:nvSpPr>
      <dsp:spPr>
        <a:xfrm>
          <a:off x="115180" y="1375432"/>
          <a:ext cx="1833387" cy="458346"/>
        </a:xfrm>
        <a:prstGeom prst="roundRect">
          <a:avLst>
            <a:gd name="adj" fmla="val 10000"/>
          </a:avLst>
        </a:prstGeom>
        <a:gradFill flip="none" rotWithShape="1">
          <a:gsLst>
            <a:gs pos="100000">
              <a:srgbClr val="C3E2F7"/>
            </a:gs>
            <a:gs pos="0">
              <a:schemeClr val="bg2">
                <a:lumMod val="40000"/>
                <a:lumOff val="6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rgbClr val="FF0000"/>
              </a:solidFill>
            </a:rPr>
            <a:t>Dépôt €</a:t>
          </a:r>
          <a:endParaRPr lang="fr-FR" sz="1800" kern="1200" dirty="0">
            <a:solidFill>
              <a:srgbClr val="FF0000"/>
            </a:solidFill>
          </a:endParaRPr>
        </a:p>
      </dsp:txBody>
      <dsp:txXfrm>
        <a:off x="128604" y="1388856"/>
        <a:ext cx="1806539" cy="431498"/>
      </dsp:txXfrm>
    </dsp:sp>
    <dsp:sp modelId="{FE501E94-4AE0-481F-829C-C3AC72002428}">
      <dsp:nvSpPr>
        <dsp:cNvPr id="0" name=""/>
        <dsp:cNvSpPr/>
      </dsp:nvSpPr>
      <dsp:spPr>
        <a:xfrm rot="5400000">
          <a:off x="945934" y="1845238"/>
          <a:ext cx="171880" cy="2062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969997" y="1862426"/>
        <a:ext cx="123754" cy="120316"/>
      </dsp:txXfrm>
    </dsp:sp>
    <dsp:sp modelId="{86B55B22-9FF3-48FF-BA22-60C2588BCAF4}">
      <dsp:nvSpPr>
        <dsp:cNvPr id="0" name=""/>
        <dsp:cNvSpPr/>
      </dsp:nvSpPr>
      <dsp:spPr>
        <a:xfrm>
          <a:off x="115180" y="2062952"/>
          <a:ext cx="1833387" cy="458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Transfert</a:t>
          </a:r>
          <a:endParaRPr lang="fr-FR" sz="1800" kern="1200" dirty="0"/>
        </a:p>
      </dsp:txBody>
      <dsp:txXfrm>
        <a:off x="128604" y="2076376"/>
        <a:ext cx="1806539" cy="431498"/>
      </dsp:txXfrm>
    </dsp:sp>
    <dsp:sp modelId="{0FE75259-2F04-4140-8E82-12EAD484922F}">
      <dsp:nvSpPr>
        <dsp:cNvPr id="0" name=""/>
        <dsp:cNvSpPr/>
      </dsp:nvSpPr>
      <dsp:spPr>
        <a:xfrm rot="16200000">
          <a:off x="945934" y="2532758"/>
          <a:ext cx="171880" cy="2062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180000"/>
          </a:camera>
          <a:lightRig rig="threePt" dir="t"/>
        </a:scene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969997" y="2601510"/>
        <a:ext cx="123754" cy="120316"/>
      </dsp:txXfrm>
    </dsp:sp>
    <dsp:sp modelId="{00618ED2-601F-4815-A5A8-F1541377A649}">
      <dsp:nvSpPr>
        <dsp:cNvPr id="0" name=""/>
        <dsp:cNvSpPr/>
      </dsp:nvSpPr>
      <dsp:spPr>
        <a:xfrm>
          <a:off x="115180" y="2750473"/>
          <a:ext cx="1833387" cy="458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Vérification</a:t>
          </a:r>
          <a:endParaRPr lang="fr-FR" sz="1800" kern="1200" dirty="0"/>
        </a:p>
      </dsp:txBody>
      <dsp:txXfrm>
        <a:off x="128604" y="2763897"/>
        <a:ext cx="1806539" cy="431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028" y="338625"/>
            <a:ext cx="8852895" cy="81826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DE FIN D’ETUDE ALYRA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0027" y="1613414"/>
            <a:ext cx="7468477" cy="3001315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FAST COIN NETWORK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Faciliter les paiements entre particuliers</a:t>
            </a:r>
          </a:p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01652" y="6258053"/>
            <a:ext cx="4042433" cy="424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err="1" smtClean="0">
                <a:solidFill>
                  <a:schemeClr val="tx1"/>
                </a:solidFill>
              </a:rPr>
              <a:t>Hany</a:t>
            </a:r>
            <a:r>
              <a:rPr lang="fr-FR" sz="1600" b="1" dirty="0" smtClean="0">
                <a:solidFill>
                  <a:schemeClr val="tx1"/>
                </a:solidFill>
              </a:rPr>
              <a:t> SALAH – Promotion octobre 2019</a:t>
            </a:r>
          </a:p>
        </p:txBody>
      </p:sp>
    </p:spTree>
    <p:extLst>
      <p:ext uri="{BB962C8B-B14F-4D97-AF65-F5344CB8AC3E}">
        <p14:creationId xmlns:p14="http://schemas.microsoft.com/office/powerpoint/2010/main" val="26412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3025" y="138870"/>
            <a:ext cx="10058400" cy="1074634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 smtClean="0"/>
              <a:t>Objectifs</a:t>
            </a:r>
            <a:endParaRPr lang="fr-FR" sz="40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231" y="1495514"/>
            <a:ext cx="8535988" cy="4383993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Fluidifier</a:t>
            </a:r>
          </a:p>
          <a:p>
            <a:pPr algn="ctr"/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Sécuriser</a:t>
            </a:r>
          </a:p>
          <a:p>
            <a:pPr algn="ctr"/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Limiter les intermédiaires</a:t>
            </a:r>
          </a:p>
          <a:p>
            <a:pPr algn="ctr"/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Limiter les coûts</a:t>
            </a:r>
          </a:p>
          <a:p>
            <a:pPr algn="ctr"/>
            <a:endParaRPr lang="fr-FR" sz="2800" dirty="0" smtClean="0">
              <a:solidFill>
                <a:schemeClr val="tx1"/>
              </a:solidFill>
            </a:endParaRP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Confidentialité</a:t>
            </a:r>
            <a:endParaRPr lang="fr-FR" sz="2800" dirty="0">
              <a:solidFill>
                <a:schemeClr val="tx1"/>
              </a:solidFill>
            </a:endParaRPr>
          </a:p>
          <a:p>
            <a:pPr algn="ctr"/>
            <a:endParaRPr lang="fr-FR" sz="28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4956"/>
            <a:ext cx="10878247" cy="1074634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 smtClean="0"/>
              <a:t>FONCTIONNEMENT</a:t>
            </a:r>
            <a:endParaRPr lang="fr-FR" sz="4000" u="sng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135200611"/>
              </p:ext>
            </p:extLst>
          </p:nvPr>
        </p:nvGraphicFramePr>
        <p:xfrm>
          <a:off x="1108075" y="1059678"/>
          <a:ext cx="9702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522167844"/>
              </p:ext>
            </p:extLst>
          </p:nvPr>
        </p:nvGraphicFramePr>
        <p:xfrm>
          <a:off x="6203951" y="2134312"/>
          <a:ext cx="2063749" cy="323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470115680"/>
              </p:ext>
            </p:extLst>
          </p:nvPr>
        </p:nvGraphicFramePr>
        <p:xfrm>
          <a:off x="3832226" y="2134313"/>
          <a:ext cx="2063749" cy="320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2" name="Explosion 2 21"/>
          <p:cNvSpPr/>
          <p:nvPr/>
        </p:nvSpPr>
        <p:spPr>
          <a:xfrm>
            <a:off x="5114924" y="903716"/>
            <a:ext cx="2019301" cy="778647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Signature Validateur</a:t>
            </a:r>
            <a:endParaRPr lang="fr-FR" sz="1000" b="1" dirty="0"/>
          </a:p>
        </p:txBody>
      </p:sp>
      <p:sp>
        <p:nvSpPr>
          <p:cNvPr id="23" name="Explosion 2 22"/>
          <p:cNvSpPr/>
          <p:nvPr/>
        </p:nvSpPr>
        <p:spPr>
          <a:xfrm>
            <a:off x="5114923" y="5866241"/>
            <a:ext cx="2019301" cy="778647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Signature Validateur</a:t>
            </a:r>
            <a:endParaRPr lang="fr-FR" sz="1000" b="1" dirty="0"/>
          </a:p>
        </p:txBody>
      </p:sp>
      <p:sp>
        <p:nvSpPr>
          <p:cNvPr id="27" name="Nuage 26"/>
          <p:cNvSpPr/>
          <p:nvPr/>
        </p:nvSpPr>
        <p:spPr>
          <a:xfrm>
            <a:off x="8410574" y="2674382"/>
            <a:ext cx="1876425" cy="20690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Réseau Privé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28" name="Nuage 27"/>
          <p:cNvSpPr/>
          <p:nvPr/>
        </p:nvSpPr>
        <p:spPr>
          <a:xfrm>
            <a:off x="1866899" y="2769632"/>
            <a:ext cx="1981201" cy="20690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err="1" smtClean="0">
                <a:solidFill>
                  <a:schemeClr val="tx1"/>
                </a:solidFill>
              </a:rPr>
              <a:t>Ethereum</a:t>
            </a:r>
            <a:r>
              <a:rPr lang="fr-FR" b="1" u="sng" dirty="0" smtClean="0">
                <a:solidFill>
                  <a:schemeClr val="tx1"/>
                </a:solidFill>
              </a:rPr>
              <a:t> public</a:t>
            </a:r>
            <a:endParaRPr lang="fr-FR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5275" y="156494"/>
            <a:ext cx="10878247" cy="1074634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 smtClean="0"/>
              <a:t>TECHNOLOGIES</a:t>
            </a:r>
            <a:endParaRPr lang="fr-FR" sz="4000" u="sng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63097"/>
              </p:ext>
            </p:extLst>
          </p:nvPr>
        </p:nvGraphicFramePr>
        <p:xfrm>
          <a:off x="1375123" y="202717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Environnement </a:t>
                      </a:r>
                      <a:r>
                        <a:rPr lang="fr-FR" dirty="0" err="1" smtClean="0"/>
                        <a:t>Node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js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/>
                        <a:t>Réseau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Ethereum</a:t>
                      </a:r>
                      <a:r>
                        <a:rPr lang="fr-FR" baseline="0" dirty="0" smtClean="0"/>
                        <a:t> Public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Geth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/>
                        <a:t>Smart-</a:t>
                      </a:r>
                      <a:r>
                        <a:rPr lang="fr-FR" b="1" dirty="0" err="1" smtClean="0"/>
                        <a:t>contract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Solidity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Truffle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Solidoc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/>
                        <a:t>DApp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React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js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HTML/CSS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/>
                        <a:t>Wallet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Metamask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1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102" y="130324"/>
            <a:ext cx="10878247" cy="1074634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 smtClean="0"/>
              <a:t>FCN: APERCU</a:t>
            </a:r>
            <a:endParaRPr lang="fr-FR" sz="40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461737" y="1820253"/>
            <a:ext cx="6622441" cy="26662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URL:</a:t>
            </a:r>
          </a:p>
          <a:p>
            <a:r>
              <a:rPr lang="fr-FR" sz="2400" dirty="0">
                <a:solidFill>
                  <a:schemeClr val="tx1"/>
                </a:solidFill>
              </a:rPr>
              <a:t>https://</a:t>
            </a:r>
            <a:r>
              <a:rPr lang="fr-FR" sz="2400">
                <a:solidFill>
                  <a:schemeClr val="tx1"/>
                </a:solidFill>
              </a:rPr>
              <a:t>hany-s.github.io/ProjetFinalAlyra</a:t>
            </a:r>
            <a:r>
              <a:rPr lang="fr-FR" sz="2400" smtClean="0">
                <a:solidFill>
                  <a:schemeClr val="tx1"/>
                </a:solidFill>
              </a:rPr>
              <a:t>/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Dépôt Git:</a:t>
            </a:r>
          </a:p>
          <a:p>
            <a:r>
              <a:rPr lang="fr-FR" sz="2400" dirty="0">
                <a:solidFill>
                  <a:schemeClr val="tx1"/>
                </a:solidFill>
              </a:rPr>
              <a:t>https://</a:t>
            </a:r>
            <a:r>
              <a:rPr lang="fr-FR" sz="2400" dirty="0" smtClean="0">
                <a:solidFill>
                  <a:schemeClr val="tx1"/>
                </a:solidFill>
              </a:rPr>
              <a:t>github.com/hany-s/ProjetFinalAlyra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98754" y="1059678"/>
            <a:ext cx="10878247" cy="7605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14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707</TotalTime>
  <Words>85</Words>
  <Application>Microsoft Office PowerPoint</Application>
  <PresentationFormat>Grand écran</PresentationFormat>
  <Paragraphs>50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Secteur</vt:lpstr>
      <vt:lpstr>PROJET DE FIN D’ETUDE ALYRA</vt:lpstr>
      <vt:lpstr>Objectifs</vt:lpstr>
      <vt:lpstr>FONCTIONNEMENT</vt:lpstr>
      <vt:lpstr>TECHNOLOGIES</vt:lpstr>
      <vt:lpstr>FCN: APERCU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D’ETUDE ALYRA</dc:title>
  <dc:creator>admin</dc:creator>
  <cp:lastModifiedBy>admin</cp:lastModifiedBy>
  <cp:revision>78</cp:revision>
  <dcterms:created xsi:type="dcterms:W3CDTF">2019-11-28T14:01:40Z</dcterms:created>
  <dcterms:modified xsi:type="dcterms:W3CDTF">2020-02-05T14:50:46Z</dcterms:modified>
</cp:coreProperties>
</file>