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0028" y="338625"/>
            <a:ext cx="8852895" cy="818261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PROJET DE FIN D’ETUDE ALYRA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50027" y="1613414"/>
            <a:ext cx="7468477" cy="3001315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FAST COIN NETWORK</a:t>
            </a:r>
            <a:endParaRPr lang="fr-FR" sz="3200" b="1" dirty="0" smtClean="0">
              <a:solidFill>
                <a:schemeClr val="tx1"/>
              </a:solidFill>
            </a:endParaRPr>
          </a:p>
          <a:p>
            <a:pPr algn="ctr"/>
            <a:endParaRPr lang="fr-FR" sz="32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2400" i="1" dirty="0" smtClean="0">
                <a:solidFill>
                  <a:schemeClr val="tx1"/>
                </a:solidFill>
              </a:rPr>
              <a:t>Le premier réseau décentralisé </a:t>
            </a:r>
            <a:r>
              <a:rPr lang="fr-FR" sz="2400" i="1" dirty="0" smtClean="0">
                <a:solidFill>
                  <a:schemeClr val="tx1"/>
                </a:solidFill>
              </a:rPr>
              <a:t>permettant le paiement instantanée.</a:t>
            </a:r>
            <a:endParaRPr lang="fr-FR" sz="2400" i="1" dirty="0" smtClean="0">
              <a:solidFill>
                <a:schemeClr val="tx1"/>
              </a:solidFill>
            </a:endParaRPr>
          </a:p>
          <a:p>
            <a:pPr algn="ctr"/>
            <a:r>
              <a:rPr lang="fr-FR" sz="2400" i="1" dirty="0" smtClean="0">
                <a:solidFill>
                  <a:schemeClr val="tx1"/>
                </a:solidFill>
              </a:rPr>
              <a:t>La technologie </a:t>
            </a:r>
            <a:r>
              <a:rPr lang="fr-FR" sz="2400" i="1" dirty="0" err="1">
                <a:solidFill>
                  <a:schemeClr val="tx1"/>
                </a:solidFill>
              </a:rPr>
              <a:t>B</a:t>
            </a:r>
            <a:r>
              <a:rPr lang="fr-FR" sz="2400" i="1" dirty="0" err="1" smtClean="0">
                <a:solidFill>
                  <a:schemeClr val="tx1"/>
                </a:solidFill>
              </a:rPr>
              <a:t>lockchain</a:t>
            </a:r>
            <a:r>
              <a:rPr lang="fr-FR" sz="2400" i="1" dirty="0" smtClean="0">
                <a:solidFill>
                  <a:schemeClr val="tx1"/>
                </a:solidFill>
              </a:rPr>
              <a:t> au service </a:t>
            </a:r>
            <a:r>
              <a:rPr lang="fr-FR" sz="2400" i="1" dirty="0" smtClean="0">
                <a:solidFill>
                  <a:schemeClr val="tx1"/>
                </a:solidFill>
              </a:rPr>
              <a:t>de tous.</a:t>
            </a:r>
            <a:endParaRPr lang="fr-FR" sz="2400" i="1" dirty="0" smtClean="0">
              <a:solidFill>
                <a:schemeClr val="tx1"/>
              </a:solidFill>
            </a:endParaRP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401652" y="6258053"/>
            <a:ext cx="4042433" cy="4247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 err="1" smtClean="0">
                <a:solidFill>
                  <a:schemeClr val="tx1"/>
                </a:solidFill>
              </a:rPr>
              <a:t>Hany</a:t>
            </a:r>
            <a:r>
              <a:rPr lang="fr-FR" sz="1600" b="1" dirty="0" smtClean="0">
                <a:solidFill>
                  <a:schemeClr val="tx1"/>
                </a:solidFill>
              </a:rPr>
              <a:t> SALAH – Promotion octobre 2019</a:t>
            </a:r>
          </a:p>
        </p:txBody>
      </p:sp>
    </p:spTree>
    <p:extLst>
      <p:ext uri="{BB962C8B-B14F-4D97-AF65-F5344CB8AC3E}">
        <p14:creationId xmlns:p14="http://schemas.microsoft.com/office/powerpoint/2010/main" val="264120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103" y="130324"/>
            <a:ext cx="10058400" cy="1074634"/>
          </a:xfrm>
        </p:spPr>
        <p:txBody>
          <a:bodyPr>
            <a:normAutofit/>
          </a:bodyPr>
          <a:lstStyle/>
          <a:p>
            <a:pPr algn="ctr"/>
            <a:r>
              <a:rPr lang="fr-FR" sz="4000" u="sng" dirty="0" smtClean="0"/>
              <a:t>FAST COIN NETWORK: </a:t>
            </a:r>
            <a:r>
              <a:rPr lang="fr-FR" sz="4000" u="sng" dirty="0" smtClean="0"/>
              <a:t>Objectifs</a:t>
            </a:r>
            <a:endParaRPr lang="fr-FR" sz="4000" u="sng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8754" y="1820254"/>
            <a:ext cx="8535988" cy="3896881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</a:rPr>
              <a:t>Sécuriser et simplifier les paiements </a:t>
            </a:r>
            <a:r>
              <a:rPr lang="fr-FR" sz="2400" dirty="0" smtClean="0">
                <a:solidFill>
                  <a:schemeClr val="tx1"/>
                </a:solidFill>
              </a:rPr>
              <a:t>entre les personnes partou</a:t>
            </a:r>
            <a:r>
              <a:rPr lang="fr-FR" sz="2400" dirty="0" smtClean="0">
                <a:solidFill>
                  <a:schemeClr val="tx1"/>
                </a:solidFill>
              </a:rPr>
              <a:t>t dans le monde.</a:t>
            </a:r>
            <a:endParaRPr lang="fr-F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</a:rPr>
              <a:t>Créer un </a:t>
            </a:r>
            <a:r>
              <a:rPr lang="fr-FR" sz="2400" dirty="0" smtClean="0">
                <a:solidFill>
                  <a:schemeClr val="tx1"/>
                </a:solidFill>
              </a:rPr>
              <a:t>réseau accessible </a:t>
            </a:r>
            <a:r>
              <a:rPr lang="fr-FR" sz="2400" dirty="0">
                <a:solidFill>
                  <a:schemeClr val="tx1"/>
                </a:solidFill>
              </a:rPr>
              <a:t>pour tous. </a:t>
            </a:r>
            <a:endParaRPr lang="fr-F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</a:rPr>
              <a:t>Tracer les transactions.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</a:rPr>
              <a:t>Aucune donnée personnelle enregistrée ou diffusée.</a:t>
            </a:r>
            <a:endParaRPr 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33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102" y="130324"/>
            <a:ext cx="10878247" cy="1074634"/>
          </a:xfrm>
        </p:spPr>
        <p:txBody>
          <a:bodyPr>
            <a:normAutofit/>
          </a:bodyPr>
          <a:lstStyle/>
          <a:p>
            <a:pPr algn="ctr"/>
            <a:r>
              <a:rPr lang="fr-FR" sz="4000" u="sng" dirty="0" smtClean="0"/>
              <a:t>FCN: </a:t>
            </a:r>
            <a:r>
              <a:rPr lang="fr-FR" sz="4000" u="sng" dirty="0" smtClean="0"/>
              <a:t>La technologie </a:t>
            </a:r>
            <a:r>
              <a:rPr lang="fr-FR" sz="4000" u="sng" dirty="0" err="1" smtClean="0"/>
              <a:t>blockchain</a:t>
            </a:r>
            <a:endParaRPr lang="fr-FR" sz="4000" u="sng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8754" y="2356502"/>
            <a:ext cx="8535988" cy="3198266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</a:rPr>
              <a:t>Permettre </a:t>
            </a:r>
            <a:r>
              <a:rPr lang="fr-FR" sz="2400" dirty="0" smtClean="0">
                <a:solidFill>
                  <a:schemeClr val="tx1"/>
                </a:solidFill>
              </a:rPr>
              <a:t>des</a:t>
            </a:r>
            <a:r>
              <a:rPr lang="fr-FR" sz="2400" dirty="0" smtClean="0">
                <a:solidFill>
                  <a:schemeClr val="tx1"/>
                </a:solidFill>
              </a:rPr>
              <a:t> échanges de </a:t>
            </a:r>
            <a:r>
              <a:rPr lang="fr-FR" sz="2400" dirty="0" smtClean="0">
                <a:solidFill>
                  <a:schemeClr val="tx1"/>
                </a:solidFill>
              </a:rPr>
              <a:t>manière instantanée et sécurisée, sans intermédiaire.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</a:rPr>
              <a:t>Créer un réseau décentralisé permettant l’accès à un historique pour tous.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</a:rPr>
              <a:t>Assure la confidentialité des utilisateurs</a:t>
            </a:r>
            <a:r>
              <a:rPr lang="fr-FR" sz="2400" dirty="0" smtClean="0">
                <a:solidFill>
                  <a:schemeClr val="tx1"/>
                </a:solidFill>
              </a:rPr>
              <a:t>.</a:t>
            </a:r>
            <a:endParaRPr lang="fr-F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598754" y="1059678"/>
            <a:ext cx="10878247" cy="7605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u="sng" dirty="0"/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>
          <a:xfrm>
            <a:off x="598754" y="1546788"/>
            <a:ext cx="8535988" cy="521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smtClean="0">
                <a:solidFill>
                  <a:schemeClr val="tx1"/>
                </a:solidFill>
              </a:rPr>
              <a:t>Pourquoi?</a:t>
            </a:r>
            <a:endParaRPr lang="fr-F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12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102" y="130324"/>
            <a:ext cx="10878247" cy="1074634"/>
          </a:xfrm>
        </p:spPr>
        <p:txBody>
          <a:bodyPr>
            <a:normAutofit/>
          </a:bodyPr>
          <a:lstStyle/>
          <a:p>
            <a:pPr algn="ctr"/>
            <a:r>
              <a:rPr lang="fr-FR" sz="4000" u="sng" dirty="0" smtClean="0"/>
              <a:t>FCN: </a:t>
            </a:r>
            <a:r>
              <a:rPr lang="fr-FR" sz="4000" u="sng" dirty="0" smtClean="0"/>
              <a:t>La technologie </a:t>
            </a:r>
            <a:r>
              <a:rPr lang="fr-FR" sz="4000" u="sng" dirty="0" err="1" smtClean="0"/>
              <a:t>blockchain</a:t>
            </a:r>
            <a:endParaRPr lang="fr-FR" sz="4000" u="sng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8754" y="2134305"/>
            <a:ext cx="8535988" cy="4249399"/>
          </a:xfrm>
        </p:spPr>
        <p:txBody>
          <a:bodyPr anchor="t"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 smtClean="0">
                <a:solidFill>
                  <a:schemeClr val="tx1"/>
                </a:solidFill>
              </a:rPr>
              <a:t>Side</a:t>
            </a:r>
            <a:r>
              <a:rPr lang="fr-FR" sz="2400" dirty="0" smtClean="0">
                <a:solidFill>
                  <a:schemeClr val="tx1"/>
                </a:solidFill>
              </a:rPr>
              <a:t> Chain </a:t>
            </a:r>
            <a:r>
              <a:rPr lang="fr-FR" sz="2400" dirty="0" err="1" smtClean="0">
                <a:solidFill>
                  <a:schemeClr val="tx1"/>
                </a:solidFill>
              </a:rPr>
              <a:t>Ethereum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smtClean="0">
                <a:solidFill>
                  <a:schemeClr val="tx1"/>
                </a:solidFill>
              </a:rPr>
              <a:t>basé </a:t>
            </a:r>
            <a:r>
              <a:rPr lang="fr-FR" sz="2400" dirty="0" smtClean="0">
                <a:solidFill>
                  <a:schemeClr val="tx1"/>
                </a:solidFill>
              </a:rPr>
              <a:t>sur un système de minage proof-of-</a:t>
            </a:r>
            <a:r>
              <a:rPr lang="fr-FR" sz="2400" dirty="0" err="1" smtClean="0">
                <a:solidFill>
                  <a:schemeClr val="tx1"/>
                </a:solidFill>
              </a:rPr>
              <a:t>authority</a:t>
            </a:r>
            <a:r>
              <a:rPr lang="fr-FR" sz="2400" dirty="0" smtClean="0">
                <a:solidFill>
                  <a:schemeClr val="tx1"/>
                </a:solidFill>
              </a:rPr>
              <a:t> clique de 3 secondes permettant la rapidité des transactions.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</a:rPr>
              <a:t>Des messages cryptographiques permettent l’interaction entre le réseau Main et </a:t>
            </a:r>
            <a:r>
              <a:rPr lang="fr-FR" sz="2400" dirty="0" err="1" smtClean="0">
                <a:solidFill>
                  <a:schemeClr val="tx1"/>
                </a:solidFill>
              </a:rPr>
              <a:t>Side</a:t>
            </a:r>
            <a:r>
              <a:rPr lang="fr-FR" sz="2400" dirty="0" smtClean="0">
                <a:solidFill>
                  <a:schemeClr val="tx1"/>
                </a:solidFill>
              </a:rPr>
              <a:t>.</a:t>
            </a:r>
            <a:endParaRPr lang="fr-F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</a:rPr>
              <a:t>L’utilisateur réalise un dépôt sur le smart </a:t>
            </a:r>
            <a:r>
              <a:rPr lang="fr-FR" sz="2400" dirty="0" err="1" smtClean="0">
                <a:solidFill>
                  <a:schemeClr val="tx1"/>
                </a:solidFill>
              </a:rPr>
              <a:t>contract</a:t>
            </a:r>
            <a:r>
              <a:rPr lang="fr-FR" sz="2400" dirty="0" smtClean="0">
                <a:solidFill>
                  <a:schemeClr val="tx1"/>
                </a:solidFill>
              </a:rPr>
              <a:t> déployé sur le réseau main (ici </a:t>
            </a:r>
            <a:r>
              <a:rPr lang="fr-FR" sz="2400" dirty="0" err="1" smtClean="0">
                <a:solidFill>
                  <a:schemeClr val="tx1"/>
                </a:solidFill>
              </a:rPr>
              <a:t>RopSten</a:t>
            </a:r>
            <a:r>
              <a:rPr lang="fr-FR" sz="2400" dirty="0" smtClean="0">
                <a:solidFill>
                  <a:schemeClr val="tx1"/>
                </a:solidFill>
              </a:rPr>
              <a:t>).</a:t>
            </a:r>
            <a:endParaRPr lang="fr-F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</a:rPr>
              <a:t>Ce dépôt génère un message secret qu’il transmet au smart </a:t>
            </a:r>
            <a:r>
              <a:rPr lang="fr-FR" sz="2400" dirty="0" err="1" smtClean="0">
                <a:solidFill>
                  <a:schemeClr val="tx1"/>
                </a:solidFill>
              </a:rPr>
              <a:t>contract</a:t>
            </a:r>
            <a:r>
              <a:rPr lang="fr-FR" sz="2400" dirty="0" smtClean="0">
                <a:solidFill>
                  <a:schemeClr val="tx1"/>
                </a:solidFill>
              </a:rPr>
              <a:t> côté </a:t>
            </a:r>
            <a:r>
              <a:rPr lang="fr-FR" sz="2400" dirty="0" err="1" smtClean="0">
                <a:solidFill>
                  <a:schemeClr val="tx1"/>
                </a:solidFill>
              </a:rPr>
              <a:t>side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chain</a:t>
            </a:r>
            <a:r>
              <a:rPr lang="fr-FR" sz="2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</a:rPr>
              <a:t>Le message est vérifié et les fonds sont transférés vers son compte.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</a:rPr>
              <a:t>Dans l’autre sens, il peut effectuer la même opération pour retirer ses </a:t>
            </a:r>
            <a:r>
              <a:rPr lang="fr-FR" sz="2400" dirty="0" err="1" smtClean="0">
                <a:solidFill>
                  <a:schemeClr val="tx1"/>
                </a:solidFill>
              </a:rPr>
              <a:t>ethers</a:t>
            </a:r>
            <a:r>
              <a:rPr lang="fr-FR" sz="2400" dirty="0" smtClean="0">
                <a:solidFill>
                  <a:schemeClr val="tx1"/>
                </a:solidFill>
              </a:rPr>
              <a:t>.</a:t>
            </a:r>
            <a:endParaRPr lang="fr-F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598754" y="1059678"/>
            <a:ext cx="10878247" cy="7605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u="sng" dirty="0"/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>
          <a:xfrm>
            <a:off x="598754" y="1546788"/>
            <a:ext cx="8535988" cy="521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smtClean="0">
                <a:solidFill>
                  <a:schemeClr val="tx1"/>
                </a:solidFill>
              </a:rPr>
              <a:t>Comment?</a:t>
            </a:r>
            <a:endParaRPr lang="fr-F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90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102" y="130324"/>
            <a:ext cx="10878247" cy="1074634"/>
          </a:xfrm>
        </p:spPr>
        <p:txBody>
          <a:bodyPr>
            <a:normAutofit/>
          </a:bodyPr>
          <a:lstStyle/>
          <a:p>
            <a:pPr algn="ctr"/>
            <a:r>
              <a:rPr lang="fr-FR" sz="4000" u="sng" dirty="0" smtClean="0"/>
              <a:t>FCN: </a:t>
            </a:r>
            <a:r>
              <a:rPr lang="fr-FR" sz="4000" u="sng" dirty="0" smtClean="0"/>
              <a:t>APERCU</a:t>
            </a:r>
            <a:endParaRPr lang="fr-FR" sz="4000" u="sng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461737" y="1820253"/>
            <a:ext cx="6622441" cy="2666288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</a:rPr>
              <a:t>URL:</a:t>
            </a:r>
          </a:p>
          <a:p>
            <a:r>
              <a:rPr lang="fr-FR" sz="2400" dirty="0" smtClean="0">
                <a:solidFill>
                  <a:schemeClr val="tx1"/>
                </a:solidFill>
              </a:rPr>
              <a:t>https</a:t>
            </a:r>
            <a:r>
              <a:rPr lang="fr-FR" sz="2400" dirty="0">
                <a:solidFill>
                  <a:schemeClr val="tx1"/>
                </a:solidFill>
              </a:rPr>
              <a:t>://</a:t>
            </a:r>
            <a:r>
              <a:rPr lang="fr-FR" sz="2400" dirty="0" smtClean="0">
                <a:solidFill>
                  <a:schemeClr val="tx1"/>
                </a:solidFill>
              </a:rPr>
              <a:t>hany-s.github.io/ProjetFinalAlyra/</a:t>
            </a:r>
            <a:endParaRPr lang="fr-FR" sz="2400" dirty="0" smtClean="0">
              <a:solidFill>
                <a:schemeClr val="tx1"/>
              </a:solidFill>
            </a:endParaRPr>
          </a:p>
          <a:p>
            <a:endParaRPr lang="fr-F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</a:rPr>
              <a:t>Dépôt Git:</a:t>
            </a:r>
          </a:p>
          <a:p>
            <a:r>
              <a:rPr lang="fr-FR" sz="2400" dirty="0">
                <a:solidFill>
                  <a:schemeClr val="tx1"/>
                </a:solidFill>
              </a:rPr>
              <a:t>https://</a:t>
            </a:r>
            <a:r>
              <a:rPr lang="fr-FR" sz="2400" dirty="0" smtClean="0">
                <a:solidFill>
                  <a:schemeClr val="tx1"/>
                </a:solidFill>
              </a:rPr>
              <a:t>github.com/hany-s/ProjetFinalAlyra</a:t>
            </a:r>
            <a:endParaRPr lang="fr-F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598754" y="1059678"/>
            <a:ext cx="10878247" cy="7605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21446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617</TotalTime>
  <Words>218</Words>
  <Application>Microsoft Office PowerPoint</Application>
  <PresentationFormat>Grand écran</PresentationFormat>
  <Paragraphs>36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Secteur</vt:lpstr>
      <vt:lpstr>PROJET DE FIN D’ETUDE ALYRA</vt:lpstr>
      <vt:lpstr>FAST COIN NETWORK: Objectifs</vt:lpstr>
      <vt:lpstr>FCN: La technologie blockchain</vt:lpstr>
      <vt:lpstr>FCN: La technologie blockchain</vt:lpstr>
      <vt:lpstr>FCN: APERCU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FIN D’ETUDE ALYRA</dc:title>
  <dc:creator>admin</dc:creator>
  <cp:lastModifiedBy>admin</cp:lastModifiedBy>
  <cp:revision>65</cp:revision>
  <dcterms:created xsi:type="dcterms:W3CDTF">2019-11-28T14:01:40Z</dcterms:created>
  <dcterms:modified xsi:type="dcterms:W3CDTF">2020-01-10T23:59:12Z</dcterms:modified>
</cp:coreProperties>
</file>