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1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3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7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5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01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CC6E05-073D-4BDD-A370-8A67402B2CD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ED6589A-51E1-49B4-AD38-D7F3A9C1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5806" y="504354"/>
            <a:ext cx="535435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风力摆介绍</a:t>
            </a:r>
            <a:endParaRPr lang="zh-CN" altLang="en-US" sz="8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117" y="1827793"/>
            <a:ext cx="488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一、风力摆的介绍</a:t>
            </a:r>
            <a:endParaRPr lang="zh-CN" altLang="en-US" sz="36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36" y="2474124"/>
            <a:ext cx="10471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风力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摆是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年全国电子设计大赛的一个控制类的赛题、是倒立摆的一个升级版。其中用到了经典的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自动调节算法。下面将介绍下风力摆的制作过程。（请先阅读风力摆总结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.doc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文档）</a:t>
            </a: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117" y="4034800"/>
            <a:ext cx="404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二、模块</a:t>
            </a:r>
            <a:endParaRPr lang="zh-CN" altLang="en-US" sz="36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136" y="4681131"/>
            <a:ext cx="10471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本工程用到了：空心杯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820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电机、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TB6612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电机驱动模块、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MPU6050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陀螺仪、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tm32f103vet6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主控芯片、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HMI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串口屏等模块</a:t>
            </a: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7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1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9432" y="693174"/>
            <a:ext cx="371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三、具体流程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128" y="1501737"/>
            <a:ext cx="104123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、调好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定时器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TIM1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输出四路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PWM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波分别作为四个电机的使能，用其他通用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GPIO 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电机的引脚直接相连，用来控制电机的正反转这样电机就能驱动起来了。</a:t>
            </a:r>
            <a:endParaRPr lang="en-US" altLang="zh-CN" sz="2800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然后再调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MPU6050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模块。本实验用的是串口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MPU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三轴角度可通过串口读出来，陀螺仪内部已经实现了滤波操作，如果用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IIC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通信的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MPU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原理上也是一样，只不过这时候读出来的是陀螺仪测出来放在寄存器里的原始数据。需要通过卡尔曼滤波转化为角度。</a:t>
            </a: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9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4181" y="545691"/>
            <a:ext cx="32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四、综合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4181" y="1192022"/>
            <a:ext cx="107958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现在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已经调好了电机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MPU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两个核心的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外设。接下来最重要的就是把两个外设综合起来。这也是最难的。首先我们想下我们想做什么，对。就是通过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MPU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的返回值来调节电机的转速。这样可以实时的修正风力摆的状态。那么怎么做到呢！我们选择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算法这个比较简单，实现效果也比较好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。那么问题来了，什么是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以及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怎么使用。详细请耐心阅读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从入门到精通吃透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 》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一书。</a:t>
            </a:r>
            <a:endParaRPr lang="en-US" altLang="zh-CN" sz="2800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这里建议下学习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的时候先调节位置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可以参考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调节电机精确旋转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度的实验。</a:t>
            </a:r>
            <a:endParaRPr lang="en-US" altLang="zh-CN" sz="2800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学习了 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 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之后就基本能看懂我们的代码了，再好好理解下。确定代码书写的没有问题之后，现在就是调参了。这个需要反复实验，找出比较好的一组参数。</a:t>
            </a: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3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8425" y="368709"/>
            <a:ext cx="1092855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调节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参数并不是靠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猜，是有方法的这里有个口诀</a:t>
            </a:r>
            <a:endParaRPr lang="en-US" altLang="zh-CN" sz="2800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参数整定找最佳， 从小到大顺序查。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</a:rPr>
              <a:t>先是比例后积分， 最后再把微分加。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</a:rPr>
              <a:t>曲线振荡很频繁， 比例度盘要放大。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</a:rPr>
              <a:t>曲线漂浮绕大弯， 比例度盘往小扳。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</a:rPr>
              <a:t>曲线偏离回复慢， 积分时间往下降。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</a:rPr>
              <a:t>曲线波动周期长， 积分时间再加长。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</a:rPr>
              <a:t>曲线振荡频率快， 先把微分降下来。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</a:rPr>
              <a:t>动差大来波动慢， 微分时间应加长。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zh-CN" altLang="en-US" sz="2800" b="1" dirty="0">
                <a:solidFill>
                  <a:srgbClr val="FF0000"/>
                </a:solidFill>
              </a:rPr>
              <a:t>理想曲线两个波， 前高后低四比一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 一</a:t>
            </a:r>
            <a:r>
              <a:rPr lang="zh-CN" altLang="en-US" sz="2800" b="1" dirty="0">
                <a:solidFill>
                  <a:srgbClr val="FF0000"/>
                </a:solidFill>
              </a:rPr>
              <a:t>看二调多分析， 调节质量不会低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这个口诀非常正确，就该这么调。调节的时候我们需要用到示波器，如果没有的话，这里有个软件模拟的示波器。挺好用的，不过需要增加个示波器的驱动。移植下就行了。然后画出一个实际波形和一个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4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947" y="457200"/>
            <a:ext cx="11164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理论完美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波形。两者对比。一边对比一边参照口诀，细心加耐心就能调好这个风力摆了！</a:t>
            </a:r>
            <a:endParaRPr lang="zh-CN" altLang="en-US" sz="28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9148" y="5722373"/>
            <a:ext cx="983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教程可能写的不是非常的详细，还望后人逐渐增加！！！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59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08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9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70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92701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512</TotalTime>
  <Words>148</Words>
  <Application>Microsoft Office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华文行楷</vt:lpstr>
      <vt:lpstr>楷体</vt:lpstr>
      <vt:lpstr>宋体</vt:lpstr>
      <vt:lpstr>Arial</vt:lpstr>
      <vt:lpstr>Calibri Light</vt:lpstr>
      <vt:lpstr>大都市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陈嘉彬</dc:creator>
  <cp:lastModifiedBy>陈嘉彬</cp:lastModifiedBy>
  <cp:revision>18</cp:revision>
  <dcterms:created xsi:type="dcterms:W3CDTF">2017-09-26T15:54:40Z</dcterms:created>
  <dcterms:modified xsi:type="dcterms:W3CDTF">2017-09-30T13:54:03Z</dcterms:modified>
</cp:coreProperties>
</file>