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7" r:id="rId3"/>
    <p:sldId id="261" r:id="rId4"/>
    <p:sldId id="275" r:id="rId5"/>
    <p:sldId id="285" r:id="rId6"/>
    <p:sldId id="286" r:id="rId7"/>
    <p:sldId id="277" r:id="rId8"/>
    <p:sldId id="278" r:id="rId9"/>
    <p:sldId id="287" r:id="rId10"/>
    <p:sldId id="289" r:id="rId11"/>
    <p:sldId id="284" r:id="rId12"/>
    <p:sldId id="279" r:id="rId13"/>
    <p:sldId id="267" r:id="rId14"/>
    <p:sldId id="290" r:id="rId15"/>
    <p:sldId id="272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5891D"/>
    <a:srgbClr val="FA8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42963-BD57-1413-C3D2-7E41D229A322}" v="67" dt="2022-03-04T12:55:44.933"/>
    <p1510:client id="{094BA5AD-C464-4E7B-A0C2-BBDADBED4128}" v="131" dt="2022-03-04T13:14:48.813"/>
    <p1510:client id="{21896DAF-87FA-4492-A372-053B7691BD66}" v="575" dt="2022-06-21T22:36:36.089"/>
    <p1510:client id="{59587575-E159-4349-B640-E741B44D70B7}" v="362" dt="2022-03-04T14:19:03.415"/>
    <p1510:client id="{6C5C1218-B1DE-47A6-A91B-65EFBC277531}" v="16" dt="2022-03-04T12:48:31.918"/>
    <p1510:client id="{8EA9E336-AAA6-9D70-E936-27091505EEB1}" v="714" dt="2022-03-03T10:43:35.816"/>
    <p1510:client id="{9A263483-F0F4-4546-A51B-957B133E43E7}" v="58" dt="2022-06-21T21:38:25.662"/>
    <p1510:client id="{9E802C54-450D-4FF2-8B4C-CAAA91332B76}" v="156" dt="2022-03-04T13:39:28.335"/>
    <p1510:client id="{BEED766B-FF8C-43BA-A269-3C583DFCC43A}" v="311" dt="2022-06-21T22:09:47.200"/>
    <p1510:client id="{CB0BBE7E-2A63-9961-A03C-7CB47CCDD1CE}" v="975" dt="2022-03-03T10:45:25.208"/>
    <p1510:client id="{CC00F744-68C3-10D1-CA5A-C5ACDAF7ADBB}" v="219" dt="2022-06-21T22:33:49.235"/>
    <p1510:client id="{DCF19501-08B7-41AC-80F7-F2A840951F12}" v="63" dt="2022-02-17T10:48:40.597"/>
    <p1510:client id="{DD8E1D8D-BF58-32C7-D004-F030C6A076E1}" v="2" dt="2022-03-04T12:48:45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FB419-FF5D-4467-BD59-462394EE80BC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0B6474-DB0F-4669-B781-7BE359193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</a:t>
          </a:r>
          <a:r>
            <a:rPr lang="fr-CH"/>
            <a:t> Labyrinthe aléatoire</a:t>
          </a:r>
          <a:endParaRPr lang="en-US"/>
        </a:p>
      </dgm:t>
    </dgm:pt>
    <dgm:pt modelId="{F2B7A502-C38B-4DBA-94AA-704BBFDC5A34}" type="parTrans" cxnId="{BD57F9B4-298E-453C-A30C-15F32D89836D}">
      <dgm:prSet/>
      <dgm:spPr/>
      <dgm:t>
        <a:bodyPr/>
        <a:lstStyle/>
        <a:p>
          <a:endParaRPr lang="en-US"/>
        </a:p>
      </dgm:t>
    </dgm:pt>
    <dgm:pt modelId="{72182391-6537-411D-9737-19C34DFA37A2}" type="sibTrans" cxnId="{BD57F9B4-298E-453C-A30C-15F32D89836D}">
      <dgm:prSet/>
      <dgm:spPr/>
      <dgm:t>
        <a:bodyPr/>
        <a:lstStyle/>
        <a:p>
          <a:endParaRPr lang="en-US"/>
        </a:p>
      </dgm:t>
    </dgm:pt>
    <dgm:pt modelId="{2F41C7D6-FF95-42AC-B8A0-C2A174DDE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</a:t>
          </a:r>
          <a:r>
            <a:rPr lang="en-US" err="1"/>
            <a:t>Résolution</a:t>
          </a:r>
          <a:r>
            <a:rPr lang="en-US"/>
            <a:t> du labyrinth</a:t>
          </a:r>
        </a:p>
      </dgm:t>
    </dgm:pt>
    <dgm:pt modelId="{F49A3874-3059-49D2-B458-EE94CDCED3DD}" type="parTrans" cxnId="{3B8F4774-C403-4D8D-8B71-4D26CDA472D2}">
      <dgm:prSet/>
      <dgm:spPr/>
      <dgm:t>
        <a:bodyPr/>
        <a:lstStyle/>
        <a:p>
          <a:endParaRPr lang="en-US"/>
        </a:p>
      </dgm:t>
    </dgm:pt>
    <dgm:pt modelId="{5A6F727D-DCE4-4BE5-BA7F-C7E5EF78BAD8}" type="sibTrans" cxnId="{3B8F4774-C403-4D8D-8B71-4D26CDA472D2}">
      <dgm:prSet/>
      <dgm:spPr/>
      <dgm:t>
        <a:bodyPr/>
        <a:lstStyle/>
        <a:p>
          <a:endParaRPr lang="en-US"/>
        </a:p>
      </dgm:t>
    </dgm:pt>
    <dgm:pt modelId="{8A909FA3-62D9-473E-87E7-79EF2BFF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3.Labyrinthe </a:t>
          </a:r>
          <a:r>
            <a:rPr lang="en-US">
              <a:latin typeface="Calibri Light" panose="020F0302020204030204"/>
            </a:rPr>
            <a:t>le</a:t>
          </a:r>
          <a:r>
            <a:rPr lang="en-US"/>
            <a:t> jeu</a:t>
          </a:r>
          <a:endParaRPr lang="en-US">
            <a:latin typeface="Calibri Light" panose="020F0302020204030204"/>
          </a:endParaRPr>
        </a:p>
      </dgm:t>
    </dgm:pt>
    <dgm:pt modelId="{D0F7B7AE-3AFD-43B4-98FB-F30B5E7F602A}" type="parTrans" cxnId="{90A59083-364A-44E5-8E10-A04176A5AE44}">
      <dgm:prSet/>
      <dgm:spPr/>
      <dgm:t>
        <a:bodyPr/>
        <a:lstStyle/>
        <a:p>
          <a:endParaRPr lang="en-US"/>
        </a:p>
      </dgm:t>
    </dgm:pt>
    <dgm:pt modelId="{05F8D53A-8C59-4E59-B1AC-CA3642AAF9C7}" type="sibTrans" cxnId="{90A59083-364A-44E5-8E10-A04176A5AE44}">
      <dgm:prSet/>
      <dgm:spPr/>
      <dgm:t>
        <a:bodyPr/>
        <a:lstStyle/>
        <a:p>
          <a:endParaRPr lang="en-US"/>
        </a:p>
      </dgm:t>
    </dgm:pt>
    <dgm:pt modelId="{763464FF-5D97-4941-8424-1706F67B53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</a:t>
          </a:r>
          <a:r>
            <a:rPr lang="en-US" err="1"/>
            <a:t>Amélioration</a:t>
          </a:r>
        </a:p>
      </dgm:t>
    </dgm:pt>
    <dgm:pt modelId="{E55E9094-FAFA-4C81-A0E5-897AE83CBB0A}" type="parTrans" cxnId="{4E0DF284-5B8D-4114-900E-3F36D33685FB}">
      <dgm:prSet/>
      <dgm:spPr/>
      <dgm:t>
        <a:bodyPr/>
        <a:lstStyle/>
        <a:p>
          <a:endParaRPr lang="en-US"/>
        </a:p>
      </dgm:t>
    </dgm:pt>
    <dgm:pt modelId="{0257FD43-6CD3-4491-A2B2-C320E9E4C1BA}" type="sibTrans" cxnId="{4E0DF284-5B8D-4114-900E-3F36D33685FB}">
      <dgm:prSet/>
      <dgm:spPr/>
      <dgm:t>
        <a:bodyPr/>
        <a:lstStyle/>
        <a:p>
          <a:endParaRPr lang="en-US"/>
        </a:p>
      </dgm:t>
    </dgm:pt>
    <dgm:pt modelId="{39AC0E53-BAFD-4DF8-8C2C-7631267955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Conclusions</a:t>
          </a:r>
        </a:p>
      </dgm:t>
    </dgm:pt>
    <dgm:pt modelId="{410C531E-60FF-4866-977A-AB9F5638A827}" type="parTrans" cxnId="{C2E8A1DB-FFF5-45B0-BD0B-1D05CFCEDE9A}">
      <dgm:prSet/>
      <dgm:spPr/>
      <dgm:t>
        <a:bodyPr/>
        <a:lstStyle/>
        <a:p>
          <a:endParaRPr lang="en-US"/>
        </a:p>
      </dgm:t>
    </dgm:pt>
    <dgm:pt modelId="{294F5C00-A2AC-43BE-A918-13676D0B08CD}" type="sibTrans" cxnId="{C2E8A1DB-FFF5-45B0-BD0B-1D05CFCEDE9A}">
      <dgm:prSet/>
      <dgm:spPr/>
      <dgm:t>
        <a:bodyPr/>
        <a:lstStyle/>
        <a:p>
          <a:endParaRPr lang="en-US"/>
        </a:p>
      </dgm:t>
    </dgm:pt>
    <dgm:pt modelId="{7393BA2C-4847-48FC-9B0D-B398ECE31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</a:t>
          </a:r>
          <a:r>
            <a:rPr lang="en-US" err="1"/>
            <a:t>Démonstration</a:t>
          </a:r>
        </a:p>
      </dgm:t>
    </dgm:pt>
    <dgm:pt modelId="{E2EE00DF-ADC8-46A0-A124-E407E288CE95}" type="parTrans" cxnId="{49E983B6-3ED0-4612-90E0-CDA48DD897C4}">
      <dgm:prSet/>
      <dgm:spPr/>
      <dgm:t>
        <a:bodyPr/>
        <a:lstStyle/>
        <a:p>
          <a:endParaRPr lang="en-US"/>
        </a:p>
      </dgm:t>
    </dgm:pt>
    <dgm:pt modelId="{6B39046C-E395-4528-9B1C-C6C9A6B7C748}" type="sibTrans" cxnId="{49E983B6-3ED0-4612-90E0-CDA48DD897C4}">
      <dgm:prSet/>
      <dgm:spPr/>
      <dgm:t>
        <a:bodyPr/>
        <a:lstStyle/>
        <a:p>
          <a:endParaRPr lang="en-US"/>
        </a:p>
      </dgm:t>
    </dgm:pt>
    <dgm:pt modelId="{0CB301B1-28B4-4F79-BDFF-B50C75F0862D}" type="pres">
      <dgm:prSet presAssocID="{413FB419-FF5D-4467-BD59-462394EE80BC}" presName="root" presStyleCnt="0">
        <dgm:presLayoutVars>
          <dgm:dir/>
          <dgm:resizeHandles val="exact"/>
        </dgm:presLayoutVars>
      </dgm:prSet>
      <dgm:spPr/>
    </dgm:pt>
    <dgm:pt modelId="{3FF4B771-431D-4328-BD7F-9EF4B031F5A7}" type="pres">
      <dgm:prSet presAssocID="{7B0B6474-DB0F-4669-B781-7BE359193A18}" presName="compNode" presStyleCnt="0"/>
      <dgm:spPr/>
    </dgm:pt>
    <dgm:pt modelId="{40108314-0638-4194-BE28-6C6A76F9DDEE}" type="pres">
      <dgm:prSet presAssocID="{7B0B6474-DB0F-4669-B781-7BE359193A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yrinthe"/>
        </a:ext>
      </dgm:extLst>
    </dgm:pt>
    <dgm:pt modelId="{7B447CFF-FD79-4990-BAC5-B9D267E6C2C5}" type="pres">
      <dgm:prSet presAssocID="{7B0B6474-DB0F-4669-B781-7BE359193A18}" presName="spaceRect" presStyleCnt="0"/>
      <dgm:spPr/>
    </dgm:pt>
    <dgm:pt modelId="{5BB3ED77-BECF-4BEE-9BEE-125152512C70}" type="pres">
      <dgm:prSet presAssocID="{7B0B6474-DB0F-4669-B781-7BE359193A18}" presName="textRect" presStyleLbl="revTx" presStyleIdx="0" presStyleCnt="6">
        <dgm:presLayoutVars>
          <dgm:chMax val="1"/>
          <dgm:chPref val="1"/>
        </dgm:presLayoutVars>
      </dgm:prSet>
      <dgm:spPr/>
    </dgm:pt>
    <dgm:pt modelId="{3A4A0D88-6C6F-419E-8371-0628B7B10570}" type="pres">
      <dgm:prSet presAssocID="{72182391-6537-411D-9737-19C34DFA37A2}" presName="sibTrans" presStyleCnt="0"/>
      <dgm:spPr/>
    </dgm:pt>
    <dgm:pt modelId="{3F1DDD37-90F5-4ADE-A6A0-EDBF9D6A71D6}" type="pres">
      <dgm:prSet presAssocID="{2F41C7D6-FF95-42AC-B8A0-C2A174DDE2E7}" presName="compNode" presStyleCnt="0"/>
      <dgm:spPr/>
    </dgm:pt>
    <dgm:pt modelId="{32B5E7A3-5BFA-4017-ACBA-60FC65D49A21}" type="pres">
      <dgm:prSet presAssocID="{2F41C7D6-FF95-42AC-B8A0-C2A174DDE2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C49EDDE-E595-4933-B2DD-7414EF0BA542}" type="pres">
      <dgm:prSet presAssocID="{2F41C7D6-FF95-42AC-B8A0-C2A174DDE2E7}" presName="spaceRect" presStyleCnt="0"/>
      <dgm:spPr/>
    </dgm:pt>
    <dgm:pt modelId="{76A33E7D-B84F-4BBD-AF09-1E41B5E49BAB}" type="pres">
      <dgm:prSet presAssocID="{2F41C7D6-FF95-42AC-B8A0-C2A174DDE2E7}" presName="textRect" presStyleLbl="revTx" presStyleIdx="1" presStyleCnt="6">
        <dgm:presLayoutVars>
          <dgm:chMax val="1"/>
          <dgm:chPref val="1"/>
        </dgm:presLayoutVars>
      </dgm:prSet>
      <dgm:spPr/>
    </dgm:pt>
    <dgm:pt modelId="{8DABD330-DAC3-478C-9034-456E49F9644D}" type="pres">
      <dgm:prSet presAssocID="{5A6F727D-DCE4-4BE5-BA7F-C7E5EF78BAD8}" presName="sibTrans" presStyleCnt="0"/>
      <dgm:spPr/>
    </dgm:pt>
    <dgm:pt modelId="{77F8775C-8E09-4956-B7AB-EAC5FBC1F414}" type="pres">
      <dgm:prSet presAssocID="{8A909FA3-62D9-473E-87E7-79EF2BFF2970}" presName="compNode" presStyleCnt="0"/>
      <dgm:spPr/>
    </dgm:pt>
    <dgm:pt modelId="{E249EAF0-E1FB-4B42-BB57-BB52F4B03A67}" type="pres">
      <dgm:prSet presAssocID="{8A909FA3-62D9-473E-87E7-79EF2BFF29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6DA971D-6DE6-4B80-BE9A-2EBCE14B0EFB}" type="pres">
      <dgm:prSet presAssocID="{8A909FA3-62D9-473E-87E7-79EF2BFF2970}" presName="spaceRect" presStyleCnt="0"/>
      <dgm:spPr/>
    </dgm:pt>
    <dgm:pt modelId="{743A55CA-547F-4611-B368-82064AD29E16}" type="pres">
      <dgm:prSet presAssocID="{8A909FA3-62D9-473E-87E7-79EF2BFF2970}" presName="textRect" presStyleLbl="revTx" presStyleIdx="2" presStyleCnt="6">
        <dgm:presLayoutVars>
          <dgm:chMax val="1"/>
          <dgm:chPref val="1"/>
        </dgm:presLayoutVars>
      </dgm:prSet>
      <dgm:spPr/>
    </dgm:pt>
    <dgm:pt modelId="{1CCB1DA8-1769-4FA7-8ECB-FA3451546545}" type="pres">
      <dgm:prSet presAssocID="{05F8D53A-8C59-4E59-B1AC-CA3642AAF9C7}" presName="sibTrans" presStyleCnt="0"/>
      <dgm:spPr/>
    </dgm:pt>
    <dgm:pt modelId="{1383EC6F-6AC4-46CD-9766-01BEB20189C1}" type="pres">
      <dgm:prSet presAssocID="{763464FF-5D97-4941-8424-1706F67B539A}" presName="compNode" presStyleCnt="0"/>
      <dgm:spPr/>
    </dgm:pt>
    <dgm:pt modelId="{F15132FD-C6E7-4234-A90C-353059B7E5D0}" type="pres">
      <dgm:prSet presAssocID="{763464FF-5D97-4941-8424-1706F67B53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63A1B8E-AB6A-4023-A519-EEA52DAD2D39}" type="pres">
      <dgm:prSet presAssocID="{763464FF-5D97-4941-8424-1706F67B539A}" presName="spaceRect" presStyleCnt="0"/>
      <dgm:spPr/>
    </dgm:pt>
    <dgm:pt modelId="{BABC39EA-9673-40E8-85C7-FEEA0E036348}" type="pres">
      <dgm:prSet presAssocID="{763464FF-5D97-4941-8424-1706F67B539A}" presName="textRect" presStyleLbl="revTx" presStyleIdx="3" presStyleCnt="6">
        <dgm:presLayoutVars>
          <dgm:chMax val="1"/>
          <dgm:chPref val="1"/>
        </dgm:presLayoutVars>
      </dgm:prSet>
      <dgm:spPr/>
    </dgm:pt>
    <dgm:pt modelId="{11A60176-819E-4347-B9D4-0CD69A05A21B}" type="pres">
      <dgm:prSet presAssocID="{0257FD43-6CD3-4491-A2B2-C320E9E4C1BA}" presName="sibTrans" presStyleCnt="0"/>
      <dgm:spPr/>
    </dgm:pt>
    <dgm:pt modelId="{B8171BAE-44AE-432A-9DE5-7BA192F3F085}" type="pres">
      <dgm:prSet presAssocID="{39AC0E53-BAFD-4DF8-8C2C-7631267955F1}" presName="compNode" presStyleCnt="0"/>
      <dgm:spPr/>
    </dgm:pt>
    <dgm:pt modelId="{9D7082EC-3702-4872-B000-E1E9830F669B}" type="pres">
      <dgm:prSet presAssocID="{39AC0E53-BAFD-4DF8-8C2C-7631267955F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2D301E-546A-49D3-88DC-42BB9D5B2BAD}" type="pres">
      <dgm:prSet presAssocID="{39AC0E53-BAFD-4DF8-8C2C-7631267955F1}" presName="spaceRect" presStyleCnt="0"/>
      <dgm:spPr/>
    </dgm:pt>
    <dgm:pt modelId="{E76388F8-12D1-4580-8BEB-B0644519470D}" type="pres">
      <dgm:prSet presAssocID="{39AC0E53-BAFD-4DF8-8C2C-7631267955F1}" presName="textRect" presStyleLbl="revTx" presStyleIdx="4" presStyleCnt="6">
        <dgm:presLayoutVars>
          <dgm:chMax val="1"/>
          <dgm:chPref val="1"/>
        </dgm:presLayoutVars>
      </dgm:prSet>
      <dgm:spPr/>
    </dgm:pt>
    <dgm:pt modelId="{C0EF0F9F-71EB-4FD1-B261-CD0BAA146AD5}" type="pres">
      <dgm:prSet presAssocID="{294F5C00-A2AC-43BE-A918-13676D0B08CD}" presName="sibTrans" presStyleCnt="0"/>
      <dgm:spPr/>
    </dgm:pt>
    <dgm:pt modelId="{0BF5D39E-B8F7-42C7-AAAD-108224F43CB9}" type="pres">
      <dgm:prSet presAssocID="{7393BA2C-4847-48FC-9B0D-B398ECE31269}" presName="compNode" presStyleCnt="0"/>
      <dgm:spPr/>
    </dgm:pt>
    <dgm:pt modelId="{61A215F5-656E-4D95-8832-4D552A5A018C}" type="pres">
      <dgm:prSet presAssocID="{7393BA2C-4847-48FC-9B0D-B398ECE312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éâtre"/>
        </a:ext>
      </dgm:extLst>
    </dgm:pt>
    <dgm:pt modelId="{70A81E8C-F56B-414D-BB96-66570EA4D8ED}" type="pres">
      <dgm:prSet presAssocID="{7393BA2C-4847-48FC-9B0D-B398ECE31269}" presName="spaceRect" presStyleCnt="0"/>
      <dgm:spPr/>
    </dgm:pt>
    <dgm:pt modelId="{848F4692-D005-4C3F-A53F-B1C66C45F644}" type="pres">
      <dgm:prSet presAssocID="{7393BA2C-4847-48FC-9B0D-B398ECE3126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C4F201-A9C4-48EF-A888-6D8FD4402CE4}" type="presOf" srcId="{7B0B6474-DB0F-4669-B781-7BE359193A18}" destId="{5BB3ED77-BECF-4BEE-9BEE-125152512C70}" srcOrd="0" destOrd="0" presId="urn:microsoft.com/office/officeart/2018/2/layout/IconLabelList"/>
    <dgm:cxn modelId="{8ED9B60C-AF94-43D1-8491-0D4B351E0CAF}" type="presOf" srcId="{39AC0E53-BAFD-4DF8-8C2C-7631267955F1}" destId="{E76388F8-12D1-4580-8BEB-B0644519470D}" srcOrd="0" destOrd="0" presId="urn:microsoft.com/office/officeart/2018/2/layout/IconLabelList"/>
    <dgm:cxn modelId="{D03FFC16-D3DD-448B-A654-676FF324CD2B}" type="presOf" srcId="{763464FF-5D97-4941-8424-1706F67B539A}" destId="{BABC39EA-9673-40E8-85C7-FEEA0E036348}" srcOrd="0" destOrd="0" presId="urn:microsoft.com/office/officeart/2018/2/layout/IconLabelList"/>
    <dgm:cxn modelId="{6C434A66-A93E-4763-963A-159F6BE9B1F5}" type="presOf" srcId="{2F41C7D6-FF95-42AC-B8A0-C2A174DDE2E7}" destId="{76A33E7D-B84F-4BBD-AF09-1E41B5E49BAB}" srcOrd="0" destOrd="0" presId="urn:microsoft.com/office/officeart/2018/2/layout/IconLabelList"/>
    <dgm:cxn modelId="{3B8F4774-C403-4D8D-8B71-4D26CDA472D2}" srcId="{413FB419-FF5D-4467-BD59-462394EE80BC}" destId="{2F41C7D6-FF95-42AC-B8A0-C2A174DDE2E7}" srcOrd="1" destOrd="0" parTransId="{F49A3874-3059-49D2-B458-EE94CDCED3DD}" sibTransId="{5A6F727D-DCE4-4BE5-BA7F-C7E5EF78BAD8}"/>
    <dgm:cxn modelId="{90A59083-364A-44E5-8E10-A04176A5AE44}" srcId="{413FB419-FF5D-4467-BD59-462394EE80BC}" destId="{8A909FA3-62D9-473E-87E7-79EF2BFF2970}" srcOrd="2" destOrd="0" parTransId="{D0F7B7AE-3AFD-43B4-98FB-F30B5E7F602A}" sibTransId="{05F8D53A-8C59-4E59-B1AC-CA3642AAF9C7}"/>
    <dgm:cxn modelId="{4E0DF284-5B8D-4114-900E-3F36D33685FB}" srcId="{413FB419-FF5D-4467-BD59-462394EE80BC}" destId="{763464FF-5D97-4941-8424-1706F67B539A}" srcOrd="3" destOrd="0" parTransId="{E55E9094-FAFA-4C81-A0E5-897AE83CBB0A}" sibTransId="{0257FD43-6CD3-4491-A2B2-C320E9E4C1BA}"/>
    <dgm:cxn modelId="{D359C0A1-E944-4131-BFF4-E435C98F5FA8}" type="presOf" srcId="{413FB419-FF5D-4467-BD59-462394EE80BC}" destId="{0CB301B1-28B4-4F79-BDFF-B50C75F0862D}" srcOrd="0" destOrd="0" presId="urn:microsoft.com/office/officeart/2018/2/layout/IconLabelList"/>
    <dgm:cxn modelId="{BD57F9B4-298E-453C-A30C-15F32D89836D}" srcId="{413FB419-FF5D-4467-BD59-462394EE80BC}" destId="{7B0B6474-DB0F-4669-B781-7BE359193A18}" srcOrd="0" destOrd="0" parTransId="{F2B7A502-C38B-4DBA-94AA-704BBFDC5A34}" sibTransId="{72182391-6537-411D-9737-19C34DFA37A2}"/>
    <dgm:cxn modelId="{49E983B6-3ED0-4612-90E0-CDA48DD897C4}" srcId="{413FB419-FF5D-4467-BD59-462394EE80BC}" destId="{7393BA2C-4847-48FC-9B0D-B398ECE31269}" srcOrd="5" destOrd="0" parTransId="{E2EE00DF-ADC8-46A0-A124-E407E288CE95}" sibTransId="{6B39046C-E395-4528-9B1C-C6C9A6B7C748}"/>
    <dgm:cxn modelId="{C2E8A1DB-FFF5-45B0-BD0B-1D05CFCEDE9A}" srcId="{413FB419-FF5D-4467-BD59-462394EE80BC}" destId="{39AC0E53-BAFD-4DF8-8C2C-7631267955F1}" srcOrd="4" destOrd="0" parTransId="{410C531E-60FF-4866-977A-AB9F5638A827}" sibTransId="{294F5C00-A2AC-43BE-A918-13676D0B08CD}"/>
    <dgm:cxn modelId="{D2F2CFDE-2957-43AF-887D-716512793484}" type="presOf" srcId="{7393BA2C-4847-48FC-9B0D-B398ECE31269}" destId="{848F4692-D005-4C3F-A53F-B1C66C45F644}" srcOrd="0" destOrd="0" presId="urn:microsoft.com/office/officeart/2018/2/layout/IconLabelList"/>
    <dgm:cxn modelId="{128F5EE0-F6C1-4163-9995-48735CEFF46E}" type="presOf" srcId="{8A909FA3-62D9-473E-87E7-79EF2BFF2970}" destId="{743A55CA-547F-4611-B368-82064AD29E16}" srcOrd="0" destOrd="0" presId="urn:microsoft.com/office/officeart/2018/2/layout/IconLabelList"/>
    <dgm:cxn modelId="{800BE2E8-51EF-4E59-BF29-26FCBD22BBA5}" type="presParOf" srcId="{0CB301B1-28B4-4F79-BDFF-B50C75F0862D}" destId="{3FF4B771-431D-4328-BD7F-9EF4B031F5A7}" srcOrd="0" destOrd="0" presId="urn:microsoft.com/office/officeart/2018/2/layout/IconLabelList"/>
    <dgm:cxn modelId="{358D4C00-5AE3-4389-9785-991F2B394447}" type="presParOf" srcId="{3FF4B771-431D-4328-BD7F-9EF4B031F5A7}" destId="{40108314-0638-4194-BE28-6C6A76F9DDEE}" srcOrd="0" destOrd="0" presId="urn:microsoft.com/office/officeart/2018/2/layout/IconLabelList"/>
    <dgm:cxn modelId="{30FEEC01-2CE5-4980-B47D-76EA991F1FCE}" type="presParOf" srcId="{3FF4B771-431D-4328-BD7F-9EF4B031F5A7}" destId="{7B447CFF-FD79-4990-BAC5-B9D267E6C2C5}" srcOrd="1" destOrd="0" presId="urn:microsoft.com/office/officeart/2018/2/layout/IconLabelList"/>
    <dgm:cxn modelId="{E8482169-8443-4C69-8B2D-0364CB0579D2}" type="presParOf" srcId="{3FF4B771-431D-4328-BD7F-9EF4B031F5A7}" destId="{5BB3ED77-BECF-4BEE-9BEE-125152512C70}" srcOrd="2" destOrd="0" presId="urn:microsoft.com/office/officeart/2018/2/layout/IconLabelList"/>
    <dgm:cxn modelId="{33FBBEA1-BC9A-451E-9B53-A34957A88585}" type="presParOf" srcId="{0CB301B1-28B4-4F79-BDFF-B50C75F0862D}" destId="{3A4A0D88-6C6F-419E-8371-0628B7B10570}" srcOrd="1" destOrd="0" presId="urn:microsoft.com/office/officeart/2018/2/layout/IconLabelList"/>
    <dgm:cxn modelId="{DBA1D2A1-649F-477C-BDA7-5EE3B9D18FBC}" type="presParOf" srcId="{0CB301B1-28B4-4F79-BDFF-B50C75F0862D}" destId="{3F1DDD37-90F5-4ADE-A6A0-EDBF9D6A71D6}" srcOrd="2" destOrd="0" presId="urn:microsoft.com/office/officeart/2018/2/layout/IconLabelList"/>
    <dgm:cxn modelId="{0CC47773-F9D2-470E-8645-F888B7DAFAE9}" type="presParOf" srcId="{3F1DDD37-90F5-4ADE-A6A0-EDBF9D6A71D6}" destId="{32B5E7A3-5BFA-4017-ACBA-60FC65D49A21}" srcOrd="0" destOrd="0" presId="urn:microsoft.com/office/officeart/2018/2/layout/IconLabelList"/>
    <dgm:cxn modelId="{90430471-D00A-4FBF-A51E-08BDE8B643C9}" type="presParOf" srcId="{3F1DDD37-90F5-4ADE-A6A0-EDBF9D6A71D6}" destId="{5C49EDDE-E595-4933-B2DD-7414EF0BA542}" srcOrd="1" destOrd="0" presId="urn:microsoft.com/office/officeart/2018/2/layout/IconLabelList"/>
    <dgm:cxn modelId="{6C81EC04-B8E7-41E2-BB04-38B99C1D5CC9}" type="presParOf" srcId="{3F1DDD37-90F5-4ADE-A6A0-EDBF9D6A71D6}" destId="{76A33E7D-B84F-4BBD-AF09-1E41B5E49BAB}" srcOrd="2" destOrd="0" presId="urn:microsoft.com/office/officeart/2018/2/layout/IconLabelList"/>
    <dgm:cxn modelId="{19E38D65-0BC1-4A48-8E39-72043D0A02AF}" type="presParOf" srcId="{0CB301B1-28B4-4F79-BDFF-B50C75F0862D}" destId="{8DABD330-DAC3-478C-9034-456E49F9644D}" srcOrd="3" destOrd="0" presId="urn:microsoft.com/office/officeart/2018/2/layout/IconLabelList"/>
    <dgm:cxn modelId="{8C2A0612-F804-452F-9981-ADC02DECE204}" type="presParOf" srcId="{0CB301B1-28B4-4F79-BDFF-B50C75F0862D}" destId="{77F8775C-8E09-4956-B7AB-EAC5FBC1F414}" srcOrd="4" destOrd="0" presId="urn:microsoft.com/office/officeart/2018/2/layout/IconLabelList"/>
    <dgm:cxn modelId="{6ACD0EB5-8554-4212-90AE-7DCDB88DD948}" type="presParOf" srcId="{77F8775C-8E09-4956-B7AB-EAC5FBC1F414}" destId="{E249EAF0-E1FB-4B42-BB57-BB52F4B03A67}" srcOrd="0" destOrd="0" presId="urn:microsoft.com/office/officeart/2018/2/layout/IconLabelList"/>
    <dgm:cxn modelId="{882B7FC0-A6E9-4DAE-BA27-DFF4AE92591B}" type="presParOf" srcId="{77F8775C-8E09-4956-B7AB-EAC5FBC1F414}" destId="{56DA971D-6DE6-4B80-BE9A-2EBCE14B0EFB}" srcOrd="1" destOrd="0" presId="urn:microsoft.com/office/officeart/2018/2/layout/IconLabelList"/>
    <dgm:cxn modelId="{D1BDD8D2-D962-4993-9CE1-3B884722251B}" type="presParOf" srcId="{77F8775C-8E09-4956-B7AB-EAC5FBC1F414}" destId="{743A55CA-547F-4611-B368-82064AD29E16}" srcOrd="2" destOrd="0" presId="urn:microsoft.com/office/officeart/2018/2/layout/IconLabelList"/>
    <dgm:cxn modelId="{C25F8C30-7D65-46EF-AB63-33925EB006A9}" type="presParOf" srcId="{0CB301B1-28B4-4F79-BDFF-B50C75F0862D}" destId="{1CCB1DA8-1769-4FA7-8ECB-FA3451546545}" srcOrd="5" destOrd="0" presId="urn:microsoft.com/office/officeart/2018/2/layout/IconLabelList"/>
    <dgm:cxn modelId="{76B27F79-314C-4D85-8CA4-6D3A36EFF60A}" type="presParOf" srcId="{0CB301B1-28B4-4F79-BDFF-B50C75F0862D}" destId="{1383EC6F-6AC4-46CD-9766-01BEB20189C1}" srcOrd="6" destOrd="0" presId="urn:microsoft.com/office/officeart/2018/2/layout/IconLabelList"/>
    <dgm:cxn modelId="{EA15F7A1-7500-4D37-9B23-2D4A38703B38}" type="presParOf" srcId="{1383EC6F-6AC4-46CD-9766-01BEB20189C1}" destId="{F15132FD-C6E7-4234-A90C-353059B7E5D0}" srcOrd="0" destOrd="0" presId="urn:microsoft.com/office/officeart/2018/2/layout/IconLabelList"/>
    <dgm:cxn modelId="{17A66078-68A0-4729-89E4-6EFE6105FE9D}" type="presParOf" srcId="{1383EC6F-6AC4-46CD-9766-01BEB20189C1}" destId="{463A1B8E-AB6A-4023-A519-EEA52DAD2D39}" srcOrd="1" destOrd="0" presId="urn:microsoft.com/office/officeart/2018/2/layout/IconLabelList"/>
    <dgm:cxn modelId="{BAB2631E-9AA3-4A8A-BCBD-7568EA33236C}" type="presParOf" srcId="{1383EC6F-6AC4-46CD-9766-01BEB20189C1}" destId="{BABC39EA-9673-40E8-85C7-FEEA0E036348}" srcOrd="2" destOrd="0" presId="urn:microsoft.com/office/officeart/2018/2/layout/IconLabelList"/>
    <dgm:cxn modelId="{BE627077-EEB3-4BFC-91BE-AB805B0B1D72}" type="presParOf" srcId="{0CB301B1-28B4-4F79-BDFF-B50C75F0862D}" destId="{11A60176-819E-4347-B9D4-0CD69A05A21B}" srcOrd="7" destOrd="0" presId="urn:microsoft.com/office/officeart/2018/2/layout/IconLabelList"/>
    <dgm:cxn modelId="{69D76958-91C8-4E8E-932A-8A0A1996F693}" type="presParOf" srcId="{0CB301B1-28B4-4F79-BDFF-B50C75F0862D}" destId="{B8171BAE-44AE-432A-9DE5-7BA192F3F085}" srcOrd="8" destOrd="0" presId="urn:microsoft.com/office/officeart/2018/2/layout/IconLabelList"/>
    <dgm:cxn modelId="{97BEC514-22FF-48FD-B013-DD4EF2E991C8}" type="presParOf" srcId="{B8171BAE-44AE-432A-9DE5-7BA192F3F085}" destId="{9D7082EC-3702-4872-B000-E1E9830F669B}" srcOrd="0" destOrd="0" presId="urn:microsoft.com/office/officeart/2018/2/layout/IconLabelList"/>
    <dgm:cxn modelId="{02E38028-32A1-4EAF-BB36-DEF38F23D28A}" type="presParOf" srcId="{B8171BAE-44AE-432A-9DE5-7BA192F3F085}" destId="{5B2D301E-546A-49D3-88DC-42BB9D5B2BAD}" srcOrd="1" destOrd="0" presId="urn:microsoft.com/office/officeart/2018/2/layout/IconLabelList"/>
    <dgm:cxn modelId="{3354AF67-3D68-444F-AB48-386466EC5F4A}" type="presParOf" srcId="{B8171BAE-44AE-432A-9DE5-7BA192F3F085}" destId="{E76388F8-12D1-4580-8BEB-B0644519470D}" srcOrd="2" destOrd="0" presId="urn:microsoft.com/office/officeart/2018/2/layout/IconLabelList"/>
    <dgm:cxn modelId="{F4A7F078-3FCB-4B37-8D1B-E555B37C7574}" type="presParOf" srcId="{0CB301B1-28B4-4F79-BDFF-B50C75F0862D}" destId="{C0EF0F9F-71EB-4FD1-B261-CD0BAA146AD5}" srcOrd="9" destOrd="0" presId="urn:microsoft.com/office/officeart/2018/2/layout/IconLabelList"/>
    <dgm:cxn modelId="{46DB1C22-D687-4965-8C99-9F36F8371546}" type="presParOf" srcId="{0CB301B1-28B4-4F79-BDFF-B50C75F0862D}" destId="{0BF5D39E-B8F7-42C7-AAAD-108224F43CB9}" srcOrd="10" destOrd="0" presId="urn:microsoft.com/office/officeart/2018/2/layout/IconLabelList"/>
    <dgm:cxn modelId="{3AF70090-CC5B-4E90-B086-95AC576B5E3B}" type="presParOf" srcId="{0BF5D39E-B8F7-42C7-AAAD-108224F43CB9}" destId="{61A215F5-656E-4D95-8832-4D552A5A018C}" srcOrd="0" destOrd="0" presId="urn:microsoft.com/office/officeart/2018/2/layout/IconLabelList"/>
    <dgm:cxn modelId="{58A1CFE6-62D4-4597-8D48-80595C1614F2}" type="presParOf" srcId="{0BF5D39E-B8F7-42C7-AAAD-108224F43CB9}" destId="{70A81E8C-F56B-414D-BB96-66570EA4D8ED}" srcOrd="1" destOrd="0" presId="urn:microsoft.com/office/officeart/2018/2/layout/IconLabelList"/>
    <dgm:cxn modelId="{AE3CB113-84F9-4B6C-8E35-AF4BB429E2AC}" type="presParOf" srcId="{0BF5D39E-B8F7-42C7-AAAD-108224F43CB9}" destId="{848F4692-D005-4C3F-A53F-B1C66C45F6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08314-0638-4194-BE28-6C6A76F9DDEE}">
      <dsp:nvSpPr>
        <dsp:cNvPr id="0" name=""/>
        <dsp:cNvSpPr/>
      </dsp:nvSpPr>
      <dsp:spPr>
        <a:xfrm>
          <a:off x="709836" y="610915"/>
          <a:ext cx="881810" cy="881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3ED77-BECF-4BEE-9BEE-125152512C70}">
      <dsp:nvSpPr>
        <dsp:cNvPr id="0" name=""/>
        <dsp:cNvSpPr/>
      </dsp:nvSpPr>
      <dsp:spPr>
        <a:xfrm>
          <a:off x="170952" y="1827862"/>
          <a:ext cx="195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</a:t>
          </a:r>
          <a:r>
            <a:rPr lang="fr-CH" sz="2300" kern="1200"/>
            <a:t> Labyrinthe aléatoire</a:t>
          </a:r>
          <a:endParaRPr lang="en-US" sz="2300" kern="1200"/>
        </a:p>
      </dsp:txBody>
      <dsp:txXfrm>
        <a:off x="170952" y="1827862"/>
        <a:ext cx="1959577" cy="720000"/>
      </dsp:txXfrm>
    </dsp:sp>
    <dsp:sp modelId="{32B5E7A3-5BFA-4017-ACBA-60FC65D49A21}">
      <dsp:nvSpPr>
        <dsp:cNvPr id="0" name=""/>
        <dsp:cNvSpPr/>
      </dsp:nvSpPr>
      <dsp:spPr>
        <a:xfrm>
          <a:off x="3012340" y="610915"/>
          <a:ext cx="881810" cy="881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33E7D-B84F-4BBD-AF09-1E41B5E49BAB}">
      <dsp:nvSpPr>
        <dsp:cNvPr id="0" name=""/>
        <dsp:cNvSpPr/>
      </dsp:nvSpPr>
      <dsp:spPr>
        <a:xfrm>
          <a:off x="2473456" y="1827862"/>
          <a:ext cx="195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</a:t>
          </a:r>
          <a:r>
            <a:rPr lang="en-US" sz="2300" kern="1200" err="1"/>
            <a:t>Résolution</a:t>
          </a:r>
          <a:r>
            <a:rPr lang="en-US" sz="2300" kern="1200"/>
            <a:t> du labyrinth</a:t>
          </a:r>
        </a:p>
      </dsp:txBody>
      <dsp:txXfrm>
        <a:off x="2473456" y="1827862"/>
        <a:ext cx="1959577" cy="720000"/>
      </dsp:txXfrm>
    </dsp:sp>
    <dsp:sp modelId="{E249EAF0-E1FB-4B42-BB57-BB52F4B03A67}">
      <dsp:nvSpPr>
        <dsp:cNvPr id="0" name=""/>
        <dsp:cNvSpPr/>
      </dsp:nvSpPr>
      <dsp:spPr>
        <a:xfrm>
          <a:off x="5314844" y="610915"/>
          <a:ext cx="881810" cy="881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55CA-547F-4611-B368-82064AD29E16}">
      <dsp:nvSpPr>
        <dsp:cNvPr id="0" name=""/>
        <dsp:cNvSpPr/>
      </dsp:nvSpPr>
      <dsp:spPr>
        <a:xfrm>
          <a:off x="4775960" y="1827862"/>
          <a:ext cx="195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3.Labyrinthe </a:t>
          </a:r>
          <a:r>
            <a:rPr lang="en-US" sz="2300" kern="1200">
              <a:latin typeface="Calibri Light" panose="020F0302020204030204"/>
            </a:rPr>
            <a:t>le</a:t>
          </a:r>
          <a:r>
            <a:rPr lang="en-US" sz="2300" kern="1200"/>
            <a:t> jeu</a:t>
          </a:r>
          <a:endParaRPr lang="en-US" sz="2300" kern="1200">
            <a:latin typeface="Calibri Light" panose="020F0302020204030204"/>
          </a:endParaRPr>
        </a:p>
      </dsp:txBody>
      <dsp:txXfrm>
        <a:off x="4775960" y="1827862"/>
        <a:ext cx="1959577" cy="720000"/>
      </dsp:txXfrm>
    </dsp:sp>
    <dsp:sp modelId="{F15132FD-C6E7-4234-A90C-353059B7E5D0}">
      <dsp:nvSpPr>
        <dsp:cNvPr id="0" name=""/>
        <dsp:cNvSpPr/>
      </dsp:nvSpPr>
      <dsp:spPr>
        <a:xfrm>
          <a:off x="709836" y="3037756"/>
          <a:ext cx="881810" cy="881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C39EA-9673-40E8-85C7-FEEA0E036348}">
      <dsp:nvSpPr>
        <dsp:cNvPr id="0" name=""/>
        <dsp:cNvSpPr/>
      </dsp:nvSpPr>
      <dsp:spPr>
        <a:xfrm>
          <a:off x="170952" y="4254703"/>
          <a:ext cx="195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</a:t>
          </a:r>
          <a:r>
            <a:rPr lang="en-US" sz="2300" kern="1200" err="1"/>
            <a:t>Amélioration</a:t>
          </a:r>
        </a:p>
      </dsp:txBody>
      <dsp:txXfrm>
        <a:off x="170952" y="4254703"/>
        <a:ext cx="1959577" cy="720000"/>
      </dsp:txXfrm>
    </dsp:sp>
    <dsp:sp modelId="{9D7082EC-3702-4872-B000-E1E9830F669B}">
      <dsp:nvSpPr>
        <dsp:cNvPr id="0" name=""/>
        <dsp:cNvSpPr/>
      </dsp:nvSpPr>
      <dsp:spPr>
        <a:xfrm>
          <a:off x="3012340" y="3037756"/>
          <a:ext cx="881810" cy="8818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388F8-12D1-4580-8BEB-B0644519470D}">
      <dsp:nvSpPr>
        <dsp:cNvPr id="0" name=""/>
        <dsp:cNvSpPr/>
      </dsp:nvSpPr>
      <dsp:spPr>
        <a:xfrm>
          <a:off x="2473456" y="4254703"/>
          <a:ext cx="195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Conclusions</a:t>
          </a:r>
        </a:p>
      </dsp:txBody>
      <dsp:txXfrm>
        <a:off x="2473456" y="4254703"/>
        <a:ext cx="1959577" cy="720000"/>
      </dsp:txXfrm>
    </dsp:sp>
    <dsp:sp modelId="{61A215F5-656E-4D95-8832-4D552A5A018C}">
      <dsp:nvSpPr>
        <dsp:cNvPr id="0" name=""/>
        <dsp:cNvSpPr/>
      </dsp:nvSpPr>
      <dsp:spPr>
        <a:xfrm>
          <a:off x="5314844" y="3037756"/>
          <a:ext cx="881810" cy="8818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F4692-D005-4C3F-A53F-B1C66C45F644}">
      <dsp:nvSpPr>
        <dsp:cNvPr id="0" name=""/>
        <dsp:cNvSpPr/>
      </dsp:nvSpPr>
      <dsp:spPr>
        <a:xfrm>
          <a:off x="4775960" y="4254703"/>
          <a:ext cx="195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</a:t>
          </a:r>
          <a:r>
            <a:rPr lang="en-US" sz="2300" kern="1200" err="1"/>
            <a:t>Démonstration</a:t>
          </a:r>
        </a:p>
      </dsp:txBody>
      <dsp:txXfrm>
        <a:off x="4775960" y="4254703"/>
        <a:ext cx="19595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21/06/2022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21/06/2022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1511F5-FB49-A0E4-744F-2B622571F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1" r="9089" b="96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3D9BB-296E-EB22-91CF-38947E000158}"/>
              </a:ext>
            </a:extLst>
          </p:cNvPr>
          <p:cNvSpPr/>
          <p:nvPr/>
        </p:nvSpPr>
        <p:spPr>
          <a:xfrm>
            <a:off x="477981" y="1188970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Auto-</a:t>
            </a:r>
            <a:r>
              <a:rPr lang="en-US" sz="4800" err="1">
                <a:latin typeface="+mj-lt"/>
                <a:ea typeface="+mj-ea"/>
                <a:cs typeface="+mj-cs"/>
              </a:rPr>
              <a:t>création</a:t>
            </a:r>
            <a:r>
              <a:rPr lang="en-US" sz="4800">
                <a:latin typeface="+mj-lt"/>
                <a:ea typeface="+mj-ea"/>
                <a:cs typeface="+mj-cs"/>
              </a:rPr>
              <a:t> d’un </a:t>
            </a:r>
            <a:r>
              <a:rPr lang="en-US" sz="4800" err="1">
                <a:latin typeface="+mj-lt"/>
                <a:ea typeface="+mj-ea"/>
                <a:cs typeface="+mj-cs"/>
              </a:rPr>
              <a:t>labyrinthe</a:t>
            </a:r>
            <a:r>
              <a:rPr lang="en-US" sz="480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27A3104-719E-7E2D-9DF5-123E556CA59B}"/>
              </a:ext>
            </a:extLst>
          </p:cNvPr>
          <p:cNvSpPr txBox="1"/>
          <p:nvPr/>
        </p:nvSpPr>
        <p:spPr>
          <a:xfrm>
            <a:off x="471861" y="5955128"/>
            <a:ext cx="3720122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>
                <a:solidFill>
                  <a:srgbClr val="F5891D"/>
                </a:solidFill>
              </a:rPr>
              <a:t>Mark Lovink</a:t>
            </a:r>
            <a:endParaRPr lang="fr-FR" sz="1600">
              <a:solidFill>
                <a:srgbClr val="F5891D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fr-FR" sz="1600">
                <a:solidFill>
                  <a:srgbClr val="F5891D"/>
                </a:solidFill>
              </a:rPr>
              <a:t>23.06.2022 - Fin1</a:t>
            </a:r>
            <a:endParaRPr lang="fr-FR" sz="1600">
              <a:solidFill>
                <a:srgbClr val="F5891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28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Labyrinthe Le Jeu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10</a:t>
            </a:fld>
            <a:r>
              <a:rPr lang="en-US"/>
              <a:t> / 13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DF40AAF0-B786-BD59-A568-6D5647FD9F60}"/>
              </a:ext>
            </a:extLst>
          </p:cNvPr>
          <p:cNvSpPr txBox="1">
            <a:spLocks/>
          </p:cNvSpPr>
          <p:nvPr/>
        </p:nvSpPr>
        <p:spPr>
          <a:xfrm>
            <a:off x="1213631" y="2990661"/>
            <a:ext cx="3142641" cy="1781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fr-FR">
                <a:cs typeface="Calibri"/>
              </a:rPr>
              <a:t>Choix du programme</a:t>
            </a:r>
          </a:p>
          <a:p>
            <a:pPr>
              <a:lnSpc>
                <a:spcPct val="300000"/>
              </a:lnSpc>
            </a:pPr>
            <a:r>
              <a:rPr lang="fr-FR">
                <a:cs typeface="Calibri"/>
              </a:rPr>
              <a:t>Jeux ou résolution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CH">
              <a:cs typeface="Calibri" panose="020F0502020204030204"/>
            </a:endParaRPr>
          </a:p>
        </p:txBody>
      </p:sp>
      <p:pic>
        <p:nvPicPr>
          <p:cNvPr id="1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EB8F5C-C89C-22A8-E978-DEAF8795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08" y="1717046"/>
            <a:ext cx="6549398" cy="3656859"/>
          </a:xfrm>
          <a:prstGeom prst="rect">
            <a:avLst/>
          </a:prstGeom>
        </p:spPr>
      </p:pic>
      <p:pic>
        <p:nvPicPr>
          <p:cNvPr id="5" name="Graphique 5" descr="Case cochée contour">
            <a:extLst>
              <a:ext uri="{FF2B5EF4-FFF2-40B4-BE49-F238E27FC236}">
                <a16:creationId xmlns:a16="http://schemas.microsoft.com/office/drawing/2014/main" id="{6D041B18-116F-D510-723F-03DB2816A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846" y="3300846"/>
            <a:ext cx="576696" cy="576696"/>
          </a:xfrm>
          <a:prstGeom prst="rect">
            <a:avLst/>
          </a:prstGeom>
        </p:spPr>
      </p:pic>
      <p:pic>
        <p:nvPicPr>
          <p:cNvPr id="6" name="Graphique 5" descr="Case cochée contour">
            <a:extLst>
              <a:ext uri="{FF2B5EF4-FFF2-40B4-BE49-F238E27FC236}">
                <a16:creationId xmlns:a16="http://schemas.microsoft.com/office/drawing/2014/main" id="{60CC9DFB-91B6-06A3-F255-F8C9BA222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845" y="4097482"/>
            <a:ext cx="576696" cy="576696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39FD02E-DE2F-9B48-2AEA-B2673DDB46F7}"/>
              </a:ext>
            </a:extLst>
          </p:cNvPr>
          <p:cNvSpPr/>
          <p:nvPr/>
        </p:nvSpPr>
        <p:spPr>
          <a:xfrm rot="10800000">
            <a:off x="6195724" y="4278284"/>
            <a:ext cx="683847" cy="449385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33487216-5F06-58D5-A35F-CC8A85172E7C}"/>
              </a:ext>
            </a:extLst>
          </p:cNvPr>
          <p:cNvSpPr txBox="1">
            <a:spLocks/>
          </p:cNvSpPr>
          <p:nvPr/>
        </p:nvSpPr>
        <p:spPr>
          <a:xfrm>
            <a:off x="4036301" y="63476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fr-FR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err="1"/>
              <a:t>DemoMot</a:t>
            </a:r>
            <a:r>
              <a:rPr lang="en-US"/>
              <a:t> - Mark Lovink</a:t>
            </a:r>
          </a:p>
        </p:txBody>
      </p:sp>
    </p:spTree>
    <p:extLst>
      <p:ext uri="{BB962C8B-B14F-4D97-AF65-F5344CB8AC3E}">
        <p14:creationId xmlns:p14="http://schemas.microsoft.com/office/powerpoint/2010/main" val="9506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Le Jeu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11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62EEBC8C-BE7B-4AC7-A150-CEF6827A680F}"/>
              </a:ext>
            </a:extLst>
          </p:cNvPr>
          <p:cNvSpPr txBox="1">
            <a:spLocks/>
          </p:cNvSpPr>
          <p:nvPr/>
        </p:nvSpPr>
        <p:spPr>
          <a:xfrm>
            <a:off x="4036301" y="63476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fr-FR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err="1"/>
              <a:t>DemoMot</a:t>
            </a:r>
            <a:r>
              <a:rPr lang="en-US"/>
              <a:t> - Mark Lovink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EE2BD953-CF35-C639-B0DF-2FBB21C520A2}"/>
              </a:ext>
            </a:extLst>
          </p:cNvPr>
          <p:cNvSpPr txBox="1">
            <a:spLocks/>
          </p:cNvSpPr>
          <p:nvPr/>
        </p:nvSpPr>
        <p:spPr>
          <a:xfrm>
            <a:off x="664940" y="5416896"/>
            <a:ext cx="3480345" cy="1036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/>
              <a:t>Finir le labyrinthe sans toucher un minotaure</a:t>
            </a:r>
            <a:r>
              <a:rPr lang="fr-FR" sz="2000">
                <a:cs typeface="Calibri"/>
              </a:rPr>
              <a:t>   Carré blanc</a:t>
            </a:r>
          </a:p>
          <a:p>
            <a:pPr marL="0" indent="0">
              <a:buNone/>
            </a:pPr>
            <a:endParaRPr lang="fr-FR" sz="2000">
              <a:cs typeface="Calibri"/>
            </a:endParaRPr>
          </a:p>
          <a:p>
            <a:pPr marL="0" indent="0">
              <a:buNone/>
            </a:pPr>
            <a:endParaRPr lang="fr-CH" sz="2000">
              <a:cs typeface="Calibri" panose="020F0502020204030204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1041CBDF-0FA6-0047-E727-AE814140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3" y="2377787"/>
            <a:ext cx="2743200" cy="2743200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34B454-BFE4-0957-E19F-B8CB8947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18" y="2434633"/>
            <a:ext cx="5669972" cy="261218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680BD0F6-D39E-AA88-354C-3D8ADD3AE810}"/>
              </a:ext>
            </a:extLst>
          </p:cNvPr>
          <p:cNvSpPr txBox="1">
            <a:spLocks/>
          </p:cNvSpPr>
          <p:nvPr/>
        </p:nvSpPr>
        <p:spPr>
          <a:xfrm>
            <a:off x="7185233" y="5468849"/>
            <a:ext cx="3090686" cy="473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/>
              <a:t>Combat avec un minotaure</a:t>
            </a:r>
          </a:p>
          <a:p>
            <a:endParaRPr lang="fr-FR">
              <a:cs typeface="Calibri"/>
            </a:endParaRP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39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DB55-E4B4-4493-87FD-738ECCAF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7" y="1086460"/>
            <a:ext cx="3200400" cy="44611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Amélioration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B093F4-1FE0-40A3-AD21-89FDB78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12 / 13</a:t>
            </a:r>
            <a:endParaRPr lang="fr-FR">
              <a:cs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2AA03B-DFCE-842E-A7E6-0F2EFECD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4" y="528969"/>
            <a:ext cx="2634548" cy="2681489"/>
          </a:xfrm>
          <a:prstGeom prst="rect">
            <a:avLst/>
          </a:prstGeom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DCE301D6-E64E-E45E-B44B-6C57071A22D8}"/>
              </a:ext>
            </a:extLst>
          </p:cNvPr>
          <p:cNvSpPr txBox="1">
            <a:spLocks/>
          </p:cNvSpPr>
          <p:nvPr/>
        </p:nvSpPr>
        <p:spPr>
          <a:xfrm>
            <a:off x="7599220" y="1548150"/>
            <a:ext cx="4114800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/>
              <a:t>Collision entre Minotaures</a:t>
            </a:r>
          </a:p>
          <a:p>
            <a:endParaRPr lang="fr-CH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B776AAC-B904-ECC5-8379-64648F751390}"/>
              </a:ext>
            </a:extLst>
          </p:cNvPr>
          <p:cNvSpPr/>
          <p:nvPr/>
        </p:nvSpPr>
        <p:spPr>
          <a:xfrm>
            <a:off x="6580432" y="1346010"/>
            <a:ext cx="331312" cy="295853"/>
          </a:xfrm>
          <a:prstGeom prst="rightArrow">
            <a:avLst/>
          </a:prstGeom>
          <a:ln>
            <a:solidFill>
              <a:srgbClr val="F5891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space réservé du pied de page 2">
            <a:extLst>
              <a:ext uri="{FF2B5EF4-FFF2-40B4-BE49-F238E27FC236}">
                <a16:creationId xmlns:a16="http://schemas.microsoft.com/office/drawing/2014/main" id="{8E039A6E-A59E-3ED6-F288-F9CF3DB6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7431" y="62719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FCCAADA-D454-0B24-7076-2B4638D5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28" y="3317041"/>
            <a:ext cx="2648074" cy="2633411"/>
          </a:xfrm>
          <a:prstGeom prst="rect">
            <a:avLst/>
          </a:prstGeom>
        </p:spPr>
      </p:pic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5DE78C8F-7DD4-D672-0D99-632F8EC12241}"/>
              </a:ext>
            </a:extLst>
          </p:cNvPr>
          <p:cNvSpPr txBox="1">
            <a:spLocks/>
          </p:cNvSpPr>
          <p:nvPr/>
        </p:nvSpPr>
        <p:spPr>
          <a:xfrm>
            <a:off x="7599220" y="4259358"/>
            <a:ext cx="4114800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/>
              <a:t>Intelligence de résolution</a:t>
            </a:r>
            <a:endParaRPr lang="fr-CH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113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4CCC45-8171-452C-8BEA-46A7076A6241}"/>
              </a:ext>
            </a:extLst>
          </p:cNvPr>
          <p:cNvSpPr/>
          <p:nvPr/>
        </p:nvSpPr>
        <p:spPr>
          <a:xfrm>
            <a:off x="1731" y="1731"/>
            <a:ext cx="12191999" cy="2060862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93A7-872E-4031-AD67-B9C2E9EC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41" y="295852"/>
            <a:ext cx="10515600" cy="1325563"/>
          </a:xfrm>
        </p:spPr>
        <p:txBody>
          <a:bodyPr/>
          <a:lstStyle/>
          <a:p>
            <a:r>
              <a:rPr lang="fr-CH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DCFBD52-6F61-478A-AC9F-A6538C65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5" y="4309120"/>
            <a:ext cx="2003298" cy="1007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H" sz="1800">
                <a:ea typeface="+mn-lt"/>
                <a:cs typeface="+mn-lt"/>
              </a:rPr>
              <a:t>Plus à l’aise avec la programmation orientée objet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endParaRPr lang="fr-CH">
              <a:ea typeface="+mn-lt"/>
              <a:cs typeface="+mn-lt"/>
            </a:endParaRPr>
          </a:p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04FA28-9E31-4E73-8038-B6CCE0E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fr-FR" noProof="0" dirty="0" smtClean="0"/>
              <a:pPr/>
              <a:t>13</a:t>
            </a:fld>
            <a:r>
              <a:rPr lang="fr-FR"/>
              <a:t> / 13</a:t>
            </a:r>
            <a:endParaRPr lang="fr-FR">
              <a:ea typeface="+mn-lt"/>
              <a:cs typeface="+mn-lt"/>
            </a:endParaRPr>
          </a:p>
        </p:txBody>
      </p:sp>
      <p:pic>
        <p:nvPicPr>
          <p:cNvPr id="6" name="Image 11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0B821BB1-9ACE-42CA-9889-D0D1964E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" t="-294" r="-72" b="-209"/>
          <a:stretch/>
        </p:blipFill>
        <p:spPr>
          <a:xfrm rot="15840000">
            <a:off x="-745327" y="4669496"/>
            <a:ext cx="2383403" cy="1984796"/>
          </a:xfrm>
          <a:prstGeom prst="rect">
            <a:avLst/>
          </a:prstGeom>
        </p:spPr>
      </p:pic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CC4C92C5-E764-A24E-2D55-1DA4D21D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941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29E92C72-143C-B486-A5D5-9FA57F197A4D}"/>
              </a:ext>
            </a:extLst>
          </p:cNvPr>
          <p:cNvSpPr txBox="1">
            <a:spLocks/>
          </p:cNvSpPr>
          <p:nvPr/>
        </p:nvSpPr>
        <p:spPr>
          <a:xfrm>
            <a:off x="6651764" y="4416282"/>
            <a:ext cx="1951343" cy="462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>
                <a:ea typeface="+mn-lt"/>
                <a:cs typeface="+mn-lt"/>
              </a:rPr>
              <a:t>Gestion de temps optimisé </a:t>
            </a:r>
            <a:endParaRPr lang="fr-FR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H">
              <a:ea typeface="+mn-lt"/>
              <a:cs typeface="+mn-lt"/>
            </a:endParaRPr>
          </a:p>
          <a:p>
            <a:endParaRPr lang="fr-CH"/>
          </a:p>
        </p:txBody>
      </p:sp>
      <p:sp>
        <p:nvSpPr>
          <p:cNvPr id="15" name="Espace réservé du contenu 6">
            <a:extLst>
              <a:ext uri="{FF2B5EF4-FFF2-40B4-BE49-F238E27FC236}">
                <a16:creationId xmlns:a16="http://schemas.microsoft.com/office/drawing/2014/main" id="{A952AA7A-05E9-6B7C-E794-1261C3DD0AA6}"/>
              </a:ext>
            </a:extLst>
          </p:cNvPr>
          <p:cNvSpPr txBox="1">
            <a:spLocks/>
          </p:cNvSpPr>
          <p:nvPr/>
        </p:nvSpPr>
        <p:spPr>
          <a:xfrm>
            <a:off x="9562332" y="4414334"/>
            <a:ext cx="2011957" cy="462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>
                <a:ea typeface="+mn-lt"/>
                <a:cs typeface="+mn-lt"/>
              </a:rPr>
              <a:t>Nouvelle logique de programmation</a:t>
            </a:r>
            <a:endParaRPr lang="fr-FR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H">
              <a:ea typeface="+mn-lt"/>
              <a:cs typeface="+mn-lt"/>
            </a:endParaRPr>
          </a:p>
          <a:p>
            <a:endParaRPr lang="fr-CH"/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22083CEE-D704-EFB7-4766-DFA6CF5319CA}"/>
              </a:ext>
            </a:extLst>
          </p:cNvPr>
          <p:cNvSpPr txBox="1">
            <a:spLocks/>
          </p:cNvSpPr>
          <p:nvPr/>
        </p:nvSpPr>
        <p:spPr>
          <a:xfrm>
            <a:off x="3855990" y="4414334"/>
            <a:ext cx="1501071" cy="462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>
                <a:ea typeface="+mn-lt"/>
                <a:cs typeface="+mn-lt"/>
              </a:rPr>
              <a:t>Utilisation de GitHub</a:t>
            </a:r>
            <a:endParaRPr lang="fr-FR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H">
              <a:ea typeface="+mn-lt"/>
              <a:cs typeface="+mn-lt"/>
            </a:endParaRPr>
          </a:p>
          <a:p>
            <a:endParaRPr lang="fr-CH"/>
          </a:p>
        </p:txBody>
      </p:sp>
      <p:pic>
        <p:nvPicPr>
          <p:cNvPr id="9" name="Graphique 9" descr="Sablier 60% contour">
            <a:extLst>
              <a:ext uri="{FF2B5EF4-FFF2-40B4-BE49-F238E27FC236}">
                <a16:creationId xmlns:a16="http://schemas.microsoft.com/office/drawing/2014/main" id="{5771EB94-B3E5-6858-7FC3-C31756420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761" y="3074865"/>
            <a:ext cx="1200149" cy="1200149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9BE68C34-2243-7595-CA71-470529F99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291" y="3040662"/>
            <a:ext cx="1138671" cy="1138671"/>
          </a:xfrm>
          <a:prstGeom prst="rect">
            <a:avLst/>
          </a:prstGeom>
        </p:spPr>
      </p:pic>
      <p:pic>
        <p:nvPicPr>
          <p:cNvPr id="17" name="Graphique 17" descr="Intelligence artificielle contour">
            <a:extLst>
              <a:ext uri="{FF2B5EF4-FFF2-40B4-BE49-F238E27FC236}">
                <a16:creationId xmlns:a16="http://schemas.microsoft.com/office/drawing/2014/main" id="{CF23A770-7D22-7415-C603-B0719F5E5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2177" y="2984051"/>
            <a:ext cx="1278081" cy="1269422"/>
          </a:xfrm>
          <a:prstGeom prst="rect">
            <a:avLst/>
          </a:prstGeom>
        </p:spPr>
      </p:pic>
      <p:pic>
        <p:nvPicPr>
          <p:cNvPr id="18" name="Graphique 18" descr="Valise avec un remplissage uni">
            <a:extLst>
              <a:ext uri="{FF2B5EF4-FFF2-40B4-BE49-F238E27FC236}">
                <a16:creationId xmlns:a16="http://schemas.microsoft.com/office/drawing/2014/main" id="{4FC57402-6326-45FC-8444-80D748BFE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042" y="2828396"/>
            <a:ext cx="1468581" cy="14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DE5A4-550C-FD3C-0011-12BE021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74" name="Group 6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Graphic 25" descr="Question mark">
            <a:extLst>
              <a:ext uri="{FF2B5EF4-FFF2-40B4-BE49-F238E27FC236}">
                <a16:creationId xmlns:a16="http://schemas.microsoft.com/office/drawing/2014/main" id="{2677639F-FC81-2C6A-87CE-9D142546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36738E-2729-4FC4-B3A5-6F41B0A0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7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attention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7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726D3CBF-1D48-413A-86DA-BED53494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79">
            <a:extLst>
              <a:ext uri="{FF2B5EF4-FFF2-40B4-BE49-F238E27FC236}">
                <a16:creationId xmlns:a16="http://schemas.microsoft.com/office/drawing/2014/main" id="{F02A64E5-C20B-47CF-8CCC-D62830964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8200" y="4524316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4343053-2C16-9D83-2872-54FF7CDF951D}"/>
              </a:ext>
            </a:extLst>
          </p:cNvPr>
          <p:cNvSpPr/>
          <p:nvPr/>
        </p:nvSpPr>
        <p:spPr>
          <a:xfrm>
            <a:off x="431799" y="422029"/>
            <a:ext cx="4288691" cy="5968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EAF69D90-386B-C548-2810-DE007F43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DemoMot - Mark Lovink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B093F4-1FE0-40A3-AD21-89FDB78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>
                <a:latin typeface="Calibri" panose="020F0502020204030204"/>
              </a:rPr>
              <a:t>2 / 13</a:t>
            </a: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160B1703-F0F7-30AA-1EC9-1575AF951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20684"/>
              </p:ext>
            </p:extLst>
          </p:nvPr>
        </p:nvGraphicFramePr>
        <p:xfrm>
          <a:off x="4759923" y="620652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575DB55-E4B4-4493-87FD-738ECCAF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43447"/>
            <a:ext cx="3597320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err="1">
                <a:solidFill>
                  <a:schemeClr val="bg1">
                    <a:lumMod val="95000"/>
                  </a:schemeClr>
                </a:solidFill>
              </a:rPr>
              <a:t>Sommaire</a:t>
            </a:r>
            <a:endParaRPr lang="en-US" sz="5200" err="1">
              <a:solidFill>
                <a:schemeClr val="bg1">
                  <a:lumMod val="9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99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</a:t>
            </a:r>
            <a:r>
              <a:rPr lang="en-US" sz="6600" err="1"/>
              <a:t>Aléatoire</a:t>
            </a:r>
            <a:endParaRPr lang="en-US" sz="660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3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EB14EEBC-B258-9442-E5AC-F056A463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sp>
        <p:nvSpPr>
          <p:cNvPr id="8" name="Est égal à 7">
            <a:extLst>
              <a:ext uri="{FF2B5EF4-FFF2-40B4-BE49-F238E27FC236}">
                <a16:creationId xmlns:a16="http://schemas.microsoft.com/office/drawing/2014/main" id="{E6EF78E7-5355-EEBF-249B-4D8D9E42D0C7}"/>
              </a:ext>
            </a:extLst>
          </p:cNvPr>
          <p:cNvSpPr/>
          <p:nvPr/>
        </p:nvSpPr>
        <p:spPr>
          <a:xfrm rot="5400000">
            <a:off x="3688728" y="3888774"/>
            <a:ext cx="4831771" cy="242454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B36301-4C95-C768-7D4D-F5056B9C8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1"/>
          <a:stretch/>
        </p:blipFill>
        <p:spPr>
          <a:xfrm>
            <a:off x="1502911" y="2309587"/>
            <a:ext cx="3089625" cy="3196561"/>
          </a:xfrm>
          <a:prstGeom prst="rect">
            <a:avLst/>
          </a:prstGeom>
        </p:spPr>
      </p:pic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2E679417-6470-803C-58C4-DAB2B62381E8}"/>
              </a:ext>
            </a:extLst>
          </p:cNvPr>
          <p:cNvSpPr txBox="1">
            <a:spLocks/>
          </p:cNvSpPr>
          <p:nvPr/>
        </p:nvSpPr>
        <p:spPr>
          <a:xfrm>
            <a:off x="1502508" y="5700737"/>
            <a:ext cx="3113649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Plan Labyrinthe Initial</a:t>
            </a:r>
            <a:endParaRPr lang="fr-FR"/>
          </a:p>
        </p:txBody>
      </p:sp>
      <p:pic>
        <p:nvPicPr>
          <p:cNvPr id="16" name="Image 15" descr="Une image contenant équipement électronique, haut-parleur, carrelé&#10;&#10;Description générée automatiquement">
            <a:extLst>
              <a:ext uri="{FF2B5EF4-FFF2-40B4-BE49-F238E27FC236}">
                <a16:creationId xmlns:a16="http://schemas.microsoft.com/office/drawing/2014/main" id="{D62B64AF-33B0-2364-87F8-77F8DAA9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19" y="2309587"/>
            <a:ext cx="3214288" cy="3196561"/>
          </a:xfrm>
          <a:prstGeom prst="rect">
            <a:avLst/>
          </a:prstGeom>
        </p:spPr>
      </p:pic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F81098BF-D7AE-563A-054D-B9CFCD1506A3}"/>
              </a:ext>
            </a:extLst>
          </p:cNvPr>
          <p:cNvSpPr txBox="1">
            <a:spLocks/>
          </p:cNvSpPr>
          <p:nvPr/>
        </p:nvSpPr>
        <p:spPr>
          <a:xfrm>
            <a:off x="7920345" y="5614321"/>
            <a:ext cx="2517727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Labyrinthe Final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13" y="483177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</a:t>
            </a:r>
            <a:r>
              <a:rPr lang="en-US" sz="6600" err="1"/>
              <a:t>Aléatoire</a:t>
            </a:r>
            <a:endParaRPr lang="en-US" sz="660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4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0" name="Espace réservé du contenu 5"/>
          <p:cNvSpPr txBox="1">
            <a:spLocks/>
          </p:cNvSpPr>
          <p:nvPr/>
        </p:nvSpPr>
        <p:spPr>
          <a:xfrm>
            <a:off x="1189892" y="2071019"/>
            <a:ext cx="3357880" cy="548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Labyrinthe Imparfait</a:t>
            </a:r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0" y="2755126"/>
            <a:ext cx="3036975" cy="2884662"/>
          </a:xfrm>
          <a:prstGeom prst="rect">
            <a:avLst/>
          </a:prstGeom>
        </p:spPr>
      </p:pic>
      <p:sp>
        <p:nvSpPr>
          <p:cNvPr id="22" name="Espace réservé du contenu 5"/>
          <p:cNvSpPr txBox="1">
            <a:spLocks/>
          </p:cNvSpPr>
          <p:nvPr/>
        </p:nvSpPr>
        <p:spPr>
          <a:xfrm>
            <a:off x="6803674" y="4373283"/>
            <a:ext cx="2391721" cy="577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900"/>
              <a:t>Murs complètement bloqués</a:t>
            </a:r>
            <a:endParaRPr lang="fr-CH" sz="1900">
              <a:cs typeface="Calibri"/>
            </a:endParaRPr>
          </a:p>
        </p:txBody>
      </p:sp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619A7112-DA44-43ED-4377-C9802F4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301" y="635634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1DCE8F-44FE-6880-6C61-CF8DDFA7F37F}"/>
              </a:ext>
            </a:extLst>
          </p:cNvPr>
          <p:cNvSpPr txBox="1"/>
          <p:nvPr/>
        </p:nvSpPr>
        <p:spPr>
          <a:xfrm>
            <a:off x="9814170" y="4372709"/>
            <a:ext cx="15513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H">
                <a:latin typeface="Calibri"/>
              </a:rPr>
              <a:t>Flèches avec aucun mur</a:t>
            </a:r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990854E-953D-39EC-9EDA-3938D5ED28ED}"/>
              </a:ext>
            </a:extLst>
          </p:cNvPr>
          <p:cNvSpPr/>
          <p:nvPr/>
        </p:nvSpPr>
        <p:spPr>
          <a:xfrm>
            <a:off x="5231901" y="3759404"/>
            <a:ext cx="976923" cy="488461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6B1FA-089F-7DCA-9DCD-848E1FF5BFDC}"/>
              </a:ext>
            </a:extLst>
          </p:cNvPr>
          <p:cNvSpPr/>
          <p:nvPr/>
        </p:nvSpPr>
        <p:spPr>
          <a:xfrm>
            <a:off x="3315628" y="3464311"/>
            <a:ext cx="315951" cy="306658"/>
          </a:xfrm>
          <a:prstGeom prst="rect">
            <a:avLst/>
          </a:prstGeom>
          <a:solidFill>
            <a:srgbClr val="0D0D0D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3" descr="Fermer avec un remplissage uni">
            <a:extLst>
              <a:ext uri="{FF2B5EF4-FFF2-40B4-BE49-F238E27FC236}">
                <a16:creationId xmlns:a16="http://schemas.microsoft.com/office/drawing/2014/main" id="{F8D18424-91FA-9C83-4161-82E84BC81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108" y="3225799"/>
            <a:ext cx="914400" cy="914400"/>
          </a:xfrm>
          <a:prstGeom prst="rect">
            <a:avLst/>
          </a:prstGeom>
        </p:spPr>
      </p:pic>
      <p:pic>
        <p:nvPicPr>
          <p:cNvPr id="4" name="Graphique 3" descr="Fermer avec un remplissage uni">
            <a:extLst>
              <a:ext uri="{FF2B5EF4-FFF2-40B4-BE49-F238E27FC236}">
                <a16:creationId xmlns:a16="http://schemas.microsoft.com/office/drawing/2014/main" id="{F4B1BCF5-8F4C-77A4-B6C3-A9CDFA605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6107" y="3225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13" y="483177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</a:t>
            </a:r>
            <a:r>
              <a:rPr lang="en-US" sz="6600" err="1"/>
              <a:t>Aléatoire</a:t>
            </a:r>
            <a:endParaRPr lang="en-US" sz="660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5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4" name="Espace réservé du contenu 5"/>
          <p:cNvSpPr txBox="1">
            <a:spLocks/>
          </p:cNvSpPr>
          <p:nvPr/>
        </p:nvSpPr>
        <p:spPr>
          <a:xfrm>
            <a:off x="1330179" y="2183720"/>
            <a:ext cx="2810804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Labyrinthe Parfait</a:t>
            </a:r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94" y="2807925"/>
            <a:ext cx="2963071" cy="2947043"/>
          </a:xfrm>
          <a:prstGeom prst="rect">
            <a:avLst/>
          </a:prstGeom>
        </p:spPr>
      </p:pic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619A7112-DA44-43ED-4377-C9802F4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301" y="635634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D9F7F39B-FDFA-B6BC-F18E-9BE9BD3403DC}"/>
              </a:ext>
            </a:extLst>
          </p:cNvPr>
          <p:cNvSpPr txBox="1">
            <a:spLocks/>
          </p:cNvSpPr>
          <p:nvPr/>
        </p:nvSpPr>
        <p:spPr>
          <a:xfrm>
            <a:off x="6805818" y="4170988"/>
            <a:ext cx="1864183" cy="567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900">
                <a:cs typeface="Calibri"/>
              </a:rPr>
              <a:t>Tous les chemins sont connectés </a:t>
            </a:r>
          </a:p>
        </p:txBody>
      </p:sp>
      <p:pic>
        <p:nvPicPr>
          <p:cNvPr id="3" name="Graphique 4" descr="Coche avec un remplissage uni">
            <a:extLst>
              <a:ext uri="{FF2B5EF4-FFF2-40B4-BE49-F238E27FC236}">
                <a16:creationId xmlns:a16="http://schemas.microsoft.com/office/drawing/2014/main" id="{851B9D8F-7357-5A4B-056C-9947069F7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7724" y="3176954"/>
            <a:ext cx="914400" cy="914400"/>
          </a:xfrm>
          <a:prstGeom prst="rect">
            <a:avLst/>
          </a:prstGeom>
        </p:spPr>
      </p:pic>
      <p:pic>
        <p:nvPicPr>
          <p:cNvPr id="5" name="Graphique 4" descr="Coche avec un remplissage uni">
            <a:extLst>
              <a:ext uri="{FF2B5EF4-FFF2-40B4-BE49-F238E27FC236}">
                <a16:creationId xmlns:a16="http://schemas.microsoft.com/office/drawing/2014/main" id="{9CF38FBE-0D82-C4FA-503E-6FAF6F724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3338" y="3176954"/>
            <a:ext cx="914400" cy="914400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BEF612-5658-D5F2-724E-59CE05563B8E}"/>
              </a:ext>
            </a:extLst>
          </p:cNvPr>
          <p:cNvSpPr txBox="1">
            <a:spLocks/>
          </p:cNvSpPr>
          <p:nvPr/>
        </p:nvSpPr>
        <p:spPr>
          <a:xfrm>
            <a:off x="9365833" y="4218166"/>
            <a:ext cx="2391721" cy="469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900">
                <a:cs typeface="Calibri"/>
              </a:rPr>
              <a:t>A un début et une fin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21BBAC7-AB94-E9BA-EE37-A4FD5C122D0B}"/>
              </a:ext>
            </a:extLst>
          </p:cNvPr>
          <p:cNvSpPr/>
          <p:nvPr/>
        </p:nvSpPr>
        <p:spPr>
          <a:xfrm>
            <a:off x="5231901" y="3759404"/>
            <a:ext cx="976923" cy="488461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</a:t>
            </a:r>
            <a:r>
              <a:rPr lang="en-US" sz="6600" err="1"/>
              <a:t>Aléatoire</a:t>
            </a:r>
            <a:endParaRPr lang="en-US" sz="660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6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53" y="2761429"/>
            <a:ext cx="3011917" cy="299588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4" y="2712583"/>
            <a:ext cx="3027218" cy="3037366"/>
          </a:xfrm>
          <a:prstGeom prst="rect">
            <a:avLst/>
          </a:prstGeom>
        </p:spPr>
      </p:pic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F23C8D04-5439-2207-F3C5-7BD5DEF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301" y="634830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CB2A1F2-6777-133C-12A2-2B8B8BD6B112}"/>
              </a:ext>
            </a:extLst>
          </p:cNvPr>
          <p:cNvSpPr/>
          <p:nvPr/>
        </p:nvSpPr>
        <p:spPr>
          <a:xfrm>
            <a:off x="4077940" y="3927625"/>
            <a:ext cx="742462" cy="400538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87A8F7F3-84D0-798E-A104-1F4053F26C36}"/>
              </a:ext>
            </a:extLst>
          </p:cNvPr>
          <p:cNvSpPr txBox="1">
            <a:spLocks/>
          </p:cNvSpPr>
          <p:nvPr/>
        </p:nvSpPr>
        <p:spPr>
          <a:xfrm>
            <a:off x="8646606" y="2102028"/>
            <a:ext cx="2400496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Labyrinthe Fini</a:t>
            </a:r>
            <a:endParaRPr lang="fr-CH">
              <a:cs typeface="Calibri" panose="020F0502020204030204"/>
            </a:endParaRP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118155A1-C093-D4E0-1E8F-97C69012F511}"/>
              </a:ext>
            </a:extLst>
          </p:cNvPr>
          <p:cNvSpPr txBox="1">
            <a:spLocks/>
          </p:cNvSpPr>
          <p:nvPr/>
        </p:nvSpPr>
        <p:spPr>
          <a:xfrm>
            <a:off x="881206" y="2095128"/>
            <a:ext cx="3045265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Logique du chemin</a:t>
            </a:r>
            <a:endParaRPr lang="fr-FR"/>
          </a:p>
          <a:p>
            <a:endParaRPr lang="fr-CH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4D5D966-B16A-6519-9190-9F257ED62D59}"/>
              </a:ext>
            </a:extLst>
          </p:cNvPr>
          <p:cNvSpPr txBox="1">
            <a:spLocks/>
          </p:cNvSpPr>
          <p:nvPr/>
        </p:nvSpPr>
        <p:spPr>
          <a:xfrm>
            <a:off x="5077487" y="3706419"/>
            <a:ext cx="2400496" cy="860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400"/>
              <a:t>Lier 2 points au hasard</a:t>
            </a:r>
            <a:endParaRPr lang="fr-FR">
              <a:cs typeface="Calibri"/>
            </a:endParaRPr>
          </a:p>
          <a:p>
            <a:endParaRPr lang="fr-CH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907977D9-9CC4-EC44-E69F-E93C8C7EC746}"/>
              </a:ext>
            </a:extLst>
          </p:cNvPr>
          <p:cNvSpPr/>
          <p:nvPr/>
        </p:nvSpPr>
        <p:spPr>
          <a:xfrm>
            <a:off x="7360401" y="3898317"/>
            <a:ext cx="742462" cy="400538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09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</a:t>
            </a:r>
            <a:r>
              <a:rPr lang="en-US" sz="6600" err="1"/>
              <a:t>Résolution</a:t>
            </a:r>
            <a:endParaRPr lang="en-US" sz="660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97E34-E058-443F-82D5-CD32A6A5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301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DemoMot</a:t>
            </a: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Mark Lovink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7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44815AB-4A42-AA48-64DD-9311C8FEFCEE}"/>
              </a:ext>
            </a:extLst>
          </p:cNvPr>
          <p:cNvSpPr/>
          <p:nvPr/>
        </p:nvSpPr>
        <p:spPr>
          <a:xfrm rot="8404157">
            <a:off x="3976427" y="4635909"/>
            <a:ext cx="483765" cy="365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4EFB50-6F7A-8387-5D4B-EB51BCEB8E78}"/>
              </a:ext>
            </a:extLst>
          </p:cNvPr>
          <p:cNvSpPr txBox="1"/>
          <p:nvPr/>
        </p:nvSpPr>
        <p:spPr>
          <a:xfrm>
            <a:off x="4089466" y="4153821"/>
            <a:ext cx="236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Commencer par la fin</a:t>
            </a:r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B23DAF8-30F8-360E-DA3F-E7EA33398A10}"/>
              </a:ext>
            </a:extLst>
          </p:cNvPr>
          <p:cNvSpPr txBox="1"/>
          <p:nvPr/>
        </p:nvSpPr>
        <p:spPr>
          <a:xfrm>
            <a:off x="5189087" y="2878287"/>
            <a:ext cx="254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Remonte jusqu’au début</a:t>
            </a:r>
            <a:endParaRPr lang="fr-CH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94EA857-6927-4A89-E923-F7E75FB5E422}"/>
              </a:ext>
            </a:extLst>
          </p:cNvPr>
          <p:cNvSpPr/>
          <p:nvPr/>
        </p:nvSpPr>
        <p:spPr>
          <a:xfrm rot="20395111">
            <a:off x="7434861" y="2484960"/>
            <a:ext cx="483765" cy="365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F51302F-E1CB-BB7E-1162-E71E6EFF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46" y="2234765"/>
            <a:ext cx="3223319" cy="31378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2907E72-A354-C31D-2B07-03358346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05" y="2143222"/>
            <a:ext cx="3291840" cy="32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Labyrinthe</a:t>
            </a:r>
            <a:r>
              <a:rPr lang="en-US" sz="6600"/>
              <a:t> </a:t>
            </a:r>
            <a:r>
              <a:rPr lang="en-US" sz="6600" err="1"/>
              <a:t>Résolution</a:t>
            </a:r>
            <a:endParaRPr lang="en-US" sz="6600"/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8</a:t>
            </a:fld>
            <a:r>
              <a:rPr lang="fr-FR"/>
              <a:t> / 13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E51235-D798-85A9-7756-4E3FB967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2" y="2723457"/>
            <a:ext cx="3291840" cy="32155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06A937-CED7-33CE-B920-BC84C876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768" y="2672759"/>
            <a:ext cx="3291840" cy="3240604"/>
          </a:xfrm>
          <a:prstGeom prst="rect">
            <a:avLst/>
          </a:prstGeom>
        </p:spPr>
      </p:pic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E03EF03B-EA95-6D9D-B3C9-AFF553E34F31}"/>
              </a:ext>
            </a:extLst>
          </p:cNvPr>
          <p:cNvSpPr txBox="1">
            <a:spLocks/>
          </p:cNvSpPr>
          <p:nvPr/>
        </p:nvSpPr>
        <p:spPr>
          <a:xfrm>
            <a:off x="4673541" y="3429284"/>
            <a:ext cx="2747108" cy="65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/>
              <a:t>Suivre du nombre plus grand au plus petit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>
              <a:cs typeface="Calibri" panose="020F0502020204030204"/>
            </a:endParaRPr>
          </a:p>
          <a:p>
            <a:endParaRPr lang="fr-CH">
              <a:cs typeface="Calibri" panose="020F0502020204030204"/>
            </a:endParaRP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62EEBC8C-BE7B-4AC7-A150-CEF6827A680F}"/>
              </a:ext>
            </a:extLst>
          </p:cNvPr>
          <p:cNvSpPr txBox="1">
            <a:spLocks/>
          </p:cNvSpPr>
          <p:nvPr/>
        </p:nvSpPr>
        <p:spPr>
          <a:xfrm>
            <a:off x="4036301" y="63476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fr-FR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err="1"/>
              <a:t>DemoMot</a:t>
            </a:r>
            <a:r>
              <a:rPr lang="en-US"/>
              <a:t> - Mark Lovink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B936B3-4016-01EB-1020-BEF9D6D1814F}"/>
              </a:ext>
            </a:extLst>
          </p:cNvPr>
          <p:cNvSpPr txBox="1"/>
          <p:nvPr/>
        </p:nvSpPr>
        <p:spPr>
          <a:xfrm>
            <a:off x="4677108" y="431409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>
                <a:latin typeface="Calibri"/>
              </a:rPr>
              <a:t>Chemin le plus optimal</a:t>
            </a:r>
            <a:endParaRPr lang="fr-FR" sz="200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F9D462D-FBD4-79FE-57E4-D785B1F7072E}"/>
              </a:ext>
            </a:extLst>
          </p:cNvPr>
          <p:cNvSpPr/>
          <p:nvPr/>
        </p:nvSpPr>
        <p:spPr>
          <a:xfrm>
            <a:off x="3883747" y="3534713"/>
            <a:ext cx="683847" cy="449385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EEBFA22-4185-C5D2-C1F7-DFA065C9F33A}"/>
              </a:ext>
            </a:extLst>
          </p:cNvPr>
          <p:cNvSpPr/>
          <p:nvPr/>
        </p:nvSpPr>
        <p:spPr>
          <a:xfrm>
            <a:off x="3883747" y="4286943"/>
            <a:ext cx="683847" cy="449385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9A6221A-9828-F6C1-57BF-DFF9EC63B971}"/>
              </a:ext>
            </a:extLst>
          </p:cNvPr>
          <p:cNvSpPr/>
          <p:nvPr/>
        </p:nvSpPr>
        <p:spPr>
          <a:xfrm>
            <a:off x="7469054" y="3505404"/>
            <a:ext cx="683847" cy="449385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1AEC574-6EEF-AC6F-4E13-29645898AF6D}"/>
              </a:ext>
            </a:extLst>
          </p:cNvPr>
          <p:cNvSpPr/>
          <p:nvPr/>
        </p:nvSpPr>
        <p:spPr>
          <a:xfrm>
            <a:off x="7469054" y="4286943"/>
            <a:ext cx="683847" cy="449385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C1F3BD-99E3-4BA8-A7C1-86972D2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Labyrinthe Le Jeu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72D2E-7D26-423B-A665-905A352D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noProof="0" dirty="0" smtClean="0"/>
              <a:pPr defTabSz="914400">
                <a:spcAft>
                  <a:spcPts val="600"/>
                </a:spcAft>
              </a:pPr>
              <a:t>9</a:t>
            </a:fld>
            <a:r>
              <a:rPr lang="en-US"/>
              <a:t> / 13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DF40AAF0-B786-BD59-A568-6D5647FD9F60}"/>
              </a:ext>
            </a:extLst>
          </p:cNvPr>
          <p:cNvSpPr txBox="1">
            <a:spLocks/>
          </p:cNvSpPr>
          <p:nvPr/>
        </p:nvSpPr>
        <p:spPr>
          <a:xfrm>
            <a:off x="642130" y="3787296"/>
            <a:ext cx="4753231" cy="65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CH">
              <a:cs typeface="Calibri" panose="020F0502020204030204"/>
            </a:endParaRPr>
          </a:p>
        </p:txBody>
      </p:sp>
      <p:pic>
        <p:nvPicPr>
          <p:cNvPr id="9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B38330-66C0-65CE-3EF9-6F4FE3CF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21" y="2355862"/>
            <a:ext cx="7540043" cy="3151096"/>
          </a:xfrm>
          <a:prstGeom prst="rect">
            <a:avLst/>
          </a:prstGeom>
        </p:spPr>
      </p:pic>
      <p:pic>
        <p:nvPicPr>
          <p:cNvPr id="17" name="Graphique 5" descr="Case cochée contour">
            <a:extLst>
              <a:ext uri="{FF2B5EF4-FFF2-40B4-BE49-F238E27FC236}">
                <a16:creationId xmlns:a16="http://schemas.microsoft.com/office/drawing/2014/main" id="{B9DC31A5-3EB8-770B-0A7D-E80F4B81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914" y="4409209"/>
            <a:ext cx="576696" cy="576696"/>
          </a:xfrm>
          <a:prstGeom prst="rect">
            <a:avLst/>
          </a:prstGeom>
        </p:spPr>
      </p:pic>
      <p:pic>
        <p:nvPicPr>
          <p:cNvPr id="20" name="Graphique 19" descr="Case cochée contour">
            <a:extLst>
              <a:ext uri="{FF2B5EF4-FFF2-40B4-BE49-F238E27FC236}">
                <a16:creationId xmlns:a16="http://schemas.microsoft.com/office/drawing/2014/main" id="{0237EA97-9C1A-F86E-1681-EF44CD8FD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77" y="3624400"/>
            <a:ext cx="576696" cy="585988"/>
          </a:xfrm>
          <a:prstGeom prst="rect">
            <a:avLst/>
          </a:prstGeom>
        </p:spPr>
      </p:pic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43C35FE0-242A-E37F-22B2-4E7F8874C3F9}"/>
              </a:ext>
            </a:extLst>
          </p:cNvPr>
          <p:cNvSpPr txBox="1">
            <a:spLocks/>
          </p:cNvSpPr>
          <p:nvPr/>
        </p:nvSpPr>
        <p:spPr>
          <a:xfrm>
            <a:off x="1256082" y="3697749"/>
            <a:ext cx="3740118" cy="1781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alibri"/>
              </a:rPr>
              <a:t>Choix de la taille</a:t>
            </a:r>
            <a:endParaRPr lang="en-US">
              <a:ea typeface="+mn-lt"/>
              <a:cs typeface="+mn-lt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Choix de la difficulté</a:t>
            </a:r>
            <a:endParaRPr lang="fr-FR"/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CH">
              <a:cs typeface="Calibri" panose="020F0502020204030204"/>
            </a:endParaRPr>
          </a:p>
        </p:txBody>
      </p:sp>
      <p:sp>
        <p:nvSpPr>
          <p:cNvPr id="16" name="Espace réservé du pied de page 2">
            <a:extLst>
              <a:ext uri="{FF2B5EF4-FFF2-40B4-BE49-F238E27FC236}">
                <a16:creationId xmlns:a16="http://schemas.microsoft.com/office/drawing/2014/main" id="{111BB543-2053-7677-84F2-0C1058857D4D}"/>
              </a:ext>
            </a:extLst>
          </p:cNvPr>
          <p:cNvSpPr txBox="1">
            <a:spLocks/>
          </p:cNvSpPr>
          <p:nvPr/>
        </p:nvSpPr>
        <p:spPr>
          <a:xfrm>
            <a:off x="4036301" y="63476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fr-FR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err="1"/>
              <a:t>DemoMot</a:t>
            </a:r>
            <a:r>
              <a:rPr lang="en-US"/>
              <a:t> - Mark Lovink</a:t>
            </a:r>
          </a:p>
        </p:txBody>
      </p:sp>
    </p:spTree>
    <p:extLst>
      <p:ext uri="{BB962C8B-B14F-4D97-AF65-F5344CB8AC3E}">
        <p14:creationId xmlns:p14="http://schemas.microsoft.com/office/powerpoint/2010/main" val="255128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Sommaire</vt:lpstr>
      <vt:lpstr>Labyrinthe Aléatoire</vt:lpstr>
      <vt:lpstr>Labyrinthe Aléatoire</vt:lpstr>
      <vt:lpstr>Labyrinthe Aléatoire</vt:lpstr>
      <vt:lpstr>Labyrinthe Aléatoire</vt:lpstr>
      <vt:lpstr>Labyrinthe Résolution</vt:lpstr>
      <vt:lpstr>Labyrinthe Résolution</vt:lpstr>
      <vt:lpstr>Labyrinthe Le Jeu</vt:lpstr>
      <vt:lpstr>Labyrinthe Le Jeu</vt:lpstr>
      <vt:lpstr>Labyrinthe Le Jeu</vt:lpstr>
      <vt:lpstr>Amélioration</vt:lpstr>
      <vt:lpstr>Conclusion</vt:lpstr>
      <vt:lpstr>Questions ?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MarkChristiaan Lovink</dc:creator>
  <cp:revision>3</cp:revision>
  <dcterms:created xsi:type="dcterms:W3CDTF">2022-02-17T10:18:13Z</dcterms:created>
  <dcterms:modified xsi:type="dcterms:W3CDTF">2022-06-21T22:37:25Z</dcterms:modified>
</cp:coreProperties>
</file>