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312" r:id="rId2"/>
    <p:sldId id="311" r:id="rId3"/>
    <p:sldId id="313" r:id="rId4"/>
    <p:sldId id="31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CC8D4-831D-80BB-A679-0CC54602273C}" v="289" dt="2024-10-24T01:57:45.953"/>
    <p1510:client id="{0BEBB6A6-9807-F0DC-48AD-0C45647AAB78}" v="67" dt="2024-10-22T18:08:15.985"/>
    <p1510:client id="{BF1B012C-6307-C575-5530-CEECA99098D8}" v="25" dt="2024-10-24T13:25:0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786227B-80BB-EA4E-9B2B-D2C381FF3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Tijdelijke aanduiding voor titel 1">
            <a:extLst>
              <a:ext uri="{FF2B5EF4-FFF2-40B4-BE49-F238E27FC236}">
                <a16:creationId xmlns:a16="http://schemas.microsoft.com/office/drawing/2014/main" id="{4A12C4F2-D96B-FF45-96EB-DD8FB987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BFF9F94-FC6D-8747-BB37-C3B3D0058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269" y="2002337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66CDEDA-2220-9947-9299-01C2EFAFF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2269" y="2650883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7007920-763F-8043-BB72-260239EC5F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269" y="3299429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455E3F-F4BE-6347-8C6C-E76C84203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2269" y="3947975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83150B-F4BE-1D44-8B4C-C5D21C60DD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2269" y="4596521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4CAE14-3937-114A-967A-4446EAE5A5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269" y="5245068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43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eavy content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5D84240-28EE-7948-99D5-AE7EAB706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72372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12212" y="1993489"/>
            <a:ext cx="5040000" cy="3949645"/>
          </a:xfrm>
          <a:prstGeom prst="roundRect">
            <a:avLst>
              <a:gd name="adj" fmla="val 2368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1B380C6-263A-1B43-AB8D-F7DE47F80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7560468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</p:spTree>
    <p:extLst>
      <p:ext uri="{BB962C8B-B14F-4D97-AF65-F5344CB8AC3E}">
        <p14:creationId xmlns:p14="http://schemas.microsoft.com/office/powerpoint/2010/main" val="3928675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eavy content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90991B3-6F09-8444-8C5B-D8B62875C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12212" y="3966136"/>
            <a:ext cx="5040000" cy="1980000"/>
          </a:xfrm>
          <a:prstGeom prst="roundRect">
            <a:avLst>
              <a:gd name="adj" fmla="val 4209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7560468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12212" y="1989138"/>
            <a:ext cx="5040000" cy="1800000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4711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alf slide imag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71B8DC5-37D7-5E4A-8201-A80B8B1CBCA4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B91075DC-0789-BA4B-B64B-960329635D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12214" y="0"/>
            <a:ext cx="5880100" cy="6858000"/>
          </a:xfrm>
          <a:custGeom>
            <a:avLst/>
            <a:gdLst>
              <a:gd name="connsiteX0" fmla="*/ 5373878 w 5880100"/>
              <a:gd name="connsiteY0" fmla="*/ 647673 h 6858000"/>
              <a:gd name="connsiteX1" fmla="*/ 5436868 w 5880100"/>
              <a:gd name="connsiteY1" fmla="*/ 722847 h 6858000"/>
              <a:gd name="connsiteX2" fmla="*/ 5349494 w 5880100"/>
              <a:gd name="connsiteY2" fmla="*/ 798021 h 6858000"/>
              <a:gd name="connsiteX3" fmla="*/ 5286505 w 5880100"/>
              <a:gd name="connsiteY3" fmla="*/ 722847 h 6858000"/>
              <a:gd name="connsiteX4" fmla="*/ 5373878 w 5880100"/>
              <a:gd name="connsiteY4" fmla="*/ 647673 h 6858000"/>
              <a:gd name="connsiteX5" fmla="*/ 4933965 w 5880100"/>
              <a:gd name="connsiteY5" fmla="*/ 643608 h 6858000"/>
              <a:gd name="connsiteX6" fmla="*/ 4985779 w 5880100"/>
              <a:gd name="connsiteY6" fmla="*/ 697448 h 6858000"/>
              <a:gd name="connsiteX7" fmla="*/ 4862848 w 5880100"/>
              <a:gd name="connsiteY7" fmla="*/ 697448 h 6858000"/>
              <a:gd name="connsiteX8" fmla="*/ 4933965 w 5880100"/>
              <a:gd name="connsiteY8" fmla="*/ 643608 h 6858000"/>
              <a:gd name="connsiteX9" fmla="*/ 4324386 w 5880100"/>
              <a:gd name="connsiteY9" fmla="*/ 614148 h 6858000"/>
              <a:gd name="connsiteX10" fmla="*/ 4304067 w 5880100"/>
              <a:gd name="connsiteY10" fmla="*/ 738084 h 6858000"/>
              <a:gd name="connsiteX11" fmla="*/ 4381280 w 5880100"/>
              <a:gd name="connsiteY11" fmla="*/ 837640 h 6858000"/>
              <a:gd name="connsiteX12" fmla="*/ 4491004 w 5880100"/>
              <a:gd name="connsiteY12" fmla="*/ 738084 h 6858000"/>
              <a:gd name="connsiteX13" fmla="*/ 4511323 w 5880100"/>
              <a:gd name="connsiteY13" fmla="*/ 614148 h 6858000"/>
              <a:gd name="connsiteX14" fmla="*/ 4468652 w 5880100"/>
              <a:gd name="connsiteY14" fmla="*/ 614148 h 6858000"/>
              <a:gd name="connsiteX15" fmla="*/ 4449349 w 5880100"/>
              <a:gd name="connsiteY15" fmla="*/ 734021 h 6858000"/>
              <a:gd name="connsiteX16" fmla="*/ 4388392 w 5880100"/>
              <a:gd name="connsiteY16" fmla="*/ 799037 h 6858000"/>
              <a:gd name="connsiteX17" fmla="*/ 4347753 w 5880100"/>
              <a:gd name="connsiteY17" fmla="*/ 734021 h 6858000"/>
              <a:gd name="connsiteX18" fmla="*/ 4367057 w 5880100"/>
              <a:gd name="connsiteY18" fmla="*/ 614148 h 6858000"/>
              <a:gd name="connsiteX19" fmla="*/ 5379974 w 5880100"/>
              <a:gd name="connsiteY19" fmla="*/ 608053 h 6858000"/>
              <a:gd name="connsiteX20" fmla="*/ 5243834 w 5880100"/>
              <a:gd name="connsiteY20" fmla="*/ 722847 h 6858000"/>
              <a:gd name="connsiteX21" fmla="*/ 5343399 w 5880100"/>
              <a:gd name="connsiteY21" fmla="*/ 837640 h 6858000"/>
              <a:gd name="connsiteX22" fmla="*/ 5479538 w 5880100"/>
              <a:gd name="connsiteY22" fmla="*/ 722847 h 6858000"/>
              <a:gd name="connsiteX23" fmla="*/ 5379974 w 5880100"/>
              <a:gd name="connsiteY23" fmla="*/ 608053 h 6858000"/>
              <a:gd name="connsiteX24" fmla="*/ 4939045 w 5880100"/>
              <a:gd name="connsiteY24" fmla="*/ 608052 h 6858000"/>
              <a:gd name="connsiteX25" fmla="*/ 4813065 w 5880100"/>
              <a:gd name="connsiteY25" fmla="*/ 724878 h 6858000"/>
              <a:gd name="connsiteX26" fmla="*/ 4903487 w 5880100"/>
              <a:gd name="connsiteY26" fmla="*/ 838655 h 6858000"/>
              <a:gd name="connsiteX27" fmla="*/ 5015243 w 5880100"/>
              <a:gd name="connsiteY27" fmla="*/ 779734 h 6858000"/>
              <a:gd name="connsiteX28" fmla="*/ 4982732 w 5880100"/>
              <a:gd name="connsiteY28" fmla="*/ 759418 h 6858000"/>
              <a:gd name="connsiteX29" fmla="*/ 4909582 w 5880100"/>
              <a:gd name="connsiteY29" fmla="*/ 801068 h 6858000"/>
              <a:gd name="connsiteX30" fmla="*/ 4854720 w 5880100"/>
              <a:gd name="connsiteY30" fmla="*/ 728941 h 6858000"/>
              <a:gd name="connsiteX31" fmla="*/ 5022355 w 5880100"/>
              <a:gd name="connsiteY31" fmla="*/ 728941 h 6858000"/>
              <a:gd name="connsiteX32" fmla="*/ 5023371 w 5880100"/>
              <a:gd name="connsiteY32" fmla="*/ 722845 h 6858000"/>
              <a:gd name="connsiteX33" fmla="*/ 4939045 w 5880100"/>
              <a:gd name="connsiteY33" fmla="*/ 608052 h 6858000"/>
              <a:gd name="connsiteX34" fmla="*/ 5186940 w 5880100"/>
              <a:gd name="connsiteY34" fmla="*/ 607037 h 6858000"/>
              <a:gd name="connsiteX35" fmla="*/ 5047753 w 5880100"/>
              <a:gd name="connsiteY35" fmla="*/ 723863 h 6858000"/>
              <a:gd name="connsiteX36" fmla="*/ 5147317 w 5880100"/>
              <a:gd name="connsiteY36" fmla="*/ 837640 h 6858000"/>
              <a:gd name="connsiteX37" fmla="*/ 5210308 w 5880100"/>
              <a:gd name="connsiteY37" fmla="*/ 823418 h 6858000"/>
              <a:gd name="connsiteX38" fmla="*/ 5218436 w 5880100"/>
              <a:gd name="connsiteY38" fmla="*/ 770593 h 6858000"/>
              <a:gd name="connsiteX39" fmla="*/ 5153413 w 5880100"/>
              <a:gd name="connsiteY39" fmla="*/ 799037 h 6858000"/>
              <a:gd name="connsiteX40" fmla="*/ 5089408 w 5880100"/>
              <a:gd name="connsiteY40" fmla="*/ 721830 h 6858000"/>
              <a:gd name="connsiteX41" fmla="*/ 5174749 w 5880100"/>
              <a:gd name="connsiteY41" fmla="*/ 645640 h 6858000"/>
              <a:gd name="connsiteX42" fmla="*/ 5233675 w 5880100"/>
              <a:gd name="connsiteY42" fmla="*/ 675101 h 6858000"/>
              <a:gd name="connsiteX43" fmla="*/ 5242819 w 5880100"/>
              <a:gd name="connsiteY43" fmla="*/ 621259 h 6858000"/>
              <a:gd name="connsiteX44" fmla="*/ 5186940 w 5880100"/>
              <a:gd name="connsiteY44" fmla="*/ 607037 h 6858000"/>
              <a:gd name="connsiteX45" fmla="*/ 4799858 w 5880100"/>
              <a:gd name="connsiteY45" fmla="*/ 607037 h 6858000"/>
              <a:gd name="connsiteX46" fmla="*/ 4732805 w 5880100"/>
              <a:gd name="connsiteY46" fmla="*/ 648687 h 6858000"/>
              <a:gd name="connsiteX47" fmla="*/ 4731788 w 5880100"/>
              <a:gd name="connsiteY47" fmla="*/ 648687 h 6858000"/>
              <a:gd name="connsiteX48" fmla="*/ 4736868 w 5880100"/>
              <a:gd name="connsiteY48" fmla="*/ 613133 h 6858000"/>
              <a:gd name="connsiteX49" fmla="*/ 4694198 w 5880100"/>
              <a:gd name="connsiteY49" fmla="*/ 613133 h 6858000"/>
              <a:gd name="connsiteX50" fmla="*/ 4659655 w 5880100"/>
              <a:gd name="connsiteY50" fmla="*/ 829513 h 6858000"/>
              <a:gd name="connsiteX51" fmla="*/ 4702326 w 5880100"/>
              <a:gd name="connsiteY51" fmla="*/ 829513 h 6858000"/>
              <a:gd name="connsiteX52" fmla="*/ 4719597 w 5880100"/>
              <a:gd name="connsiteY52" fmla="*/ 722846 h 6858000"/>
              <a:gd name="connsiteX53" fmla="*/ 4783602 w 5880100"/>
              <a:gd name="connsiteY53" fmla="*/ 645640 h 6858000"/>
              <a:gd name="connsiteX54" fmla="*/ 4807986 w 5880100"/>
              <a:gd name="connsiteY54" fmla="*/ 654783 h 6858000"/>
              <a:gd name="connsiteX55" fmla="*/ 4833385 w 5880100"/>
              <a:gd name="connsiteY55" fmla="*/ 617196 h 6858000"/>
              <a:gd name="connsiteX56" fmla="*/ 4799858 w 5880100"/>
              <a:gd name="connsiteY56" fmla="*/ 607037 h 6858000"/>
              <a:gd name="connsiteX57" fmla="*/ 4208566 w 5880100"/>
              <a:gd name="connsiteY57" fmla="*/ 607037 h 6858000"/>
              <a:gd name="connsiteX58" fmla="*/ 4135417 w 5880100"/>
              <a:gd name="connsiteY58" fmla="*/ 642593 h 6858000"/>
              <a:gd name="connsiteX59" fmla="*/ 4140496 w 5880100"/>
              <a:gd name="connsiteY59" fmla="*/ 614149 h 6858000"/>
              <a:gd name="connsiteX60" fmla="*/ 4097826 w 5880100"/>
              <a:gd name="connsiteY60" fmla="*/ 614149 h 6858000"/>
              <a:gd name="connsiteX61" fmla="*/ 4062267 w 5880100"/>
              <a:gd name="connsiteY61" fmla="*/ 829513 h 6858000"/>
              <a:gd name="connsiteX62" fmla="*/ 4104938 w 5880100"/>
              <a:gd name="connsiteY62" fmla="*/ 829513 h 6858000"/>
              <a:gd name="connsiteX63" fmla="*/ 4121193 w 5880100"/>
              <a:gd name="connsiteY63" fmla="*/ 729958 h 6858000"/>
              <a:gd name="connsiteX64" fmla="*/ 4190279 w 5880100"/>
              <a:gd name="connsiteY64" fmla="*/ 643608 h 6858000"/>
              <a:gd name="connsiteX65" fmla="*/ 4228885 w 5880100"/>
              <a:gd name="connsiteY65" fmla="*/ 705577 h 6858000"/>
              <a:gd name="connsiteX66" fmla="*/ 4208566 w 5880100"/>
              <a:gd name="connsiteY66" fmla="*/ 829513 h 6858000"/>
              <a:gd name="connsiteX67" fmla="*/ 4251236 w 5880100"/>
              <a:gd name="connsiteY67" fmla="*/ 829513 h 6858000"/>
              <a:gd name="connsiteX68" fmla="*/ 4271555 w 5880100"/>
              <a:gd name="connsiteY68" fmla="*/ 700498 h 6858000"/>
              <a:gd name="connsiteX69" fmla="*/ 4208566 w 5880100"/>
              <a:gd name="connsiteY69" fmla="*/ 607037 h 6858000"/>
              <a:gd name="connsiteX70" fmla="*/ 4585489 w 5880100"/>
              <a:gd name="connsiteY70" fmla="*/ 545068 h 6858000"/>
              <a:gd name="connsiteX71" fmla="*/ 4574314 w 5880100"/>
              <a:gd name="connsiteY71" fmla="*/ 614148 h 6858000"/>
              <a:gd name="connsiteX72" fmla="*/ 4551962 w 5880100"/>
              <a:gd name="connsiteY72" fmla="*/ 614148 h 6858000"/>
              <a:gd name="connsiteX73" fmla="*/ 4544851 w 5880100"/>
              <a:gd name="connsiteY73" fmla="*/ 652751 h 6858000"/>
              <a:gd name="connsiteX74" fmla="*/ 4568218 w 5880100"/>
              <a:gd name="connsiteY74" fmla="*/ 652751 h 6858000"/>
              <a:gd name="connsiteX75" fmla="*/ 4539771 w 5880100"/>
              <a:gd name="connsiteY75" fmla="*/ 830528 h 6858000"/>
              <a:gd name="connsiteX76" fmla="*/ 4582442 w 5880100"/>
              <a:gd name="connsiteY76" fmla="*/ 830528 h 6858000"/>
              <a:gd name="connsiteX77" fmla="*/ 4610888 w 5880100"/>
              <a:gd name="connsiteY77" fmla="*/ 652751 h 6858000"/>
              <a:gd name="connsiteX78" fmla="*/ 4658639 w 5880100"/>
              <a:gd name="connsiteY78" fmla="*/ 652751 h 6858000"/>
              <a:gd name="connsiteX79" fmla="*/ 4664735 w 5880100"/>
              <a:gd name="connsiteY79" fmla="*/ 614148 h 6858000"/>
              <a:gd name="connsiteX80" fmla="*/ 4616984 w 5880100"/>
              <a:gd name="connsiteY80" fmla="*/ 614148 h 6858000"/>
              <a:gd name="connsiteX81" fmla="*/ 4628160 w 5880100"/>
              <a:gd name="connsiteY81" fmla="*/ 545068 h 6858000"/>
              <a:gd name="connsiteX82" fmla="*/ 4115098 w 5880100"/>
              <a:gd name="connsiteY82" fmla="*/ 404877 h 6858000"/>
              <a:gd name="connsiteX83" fmla="*/ 3999659 w 5880100"/>
              <a:gd name="connsiteY83" fmla="*/ 452877 h 6858000"/>
              <a:gd name="connsiteX84" fmla="*/ 3981748 w 5880100"/>
              <a:gd name="connsiteY84" fmla="*/ 472829 h 6858000"/>
              <a:gd name="connsiteX85" fmla="*/ 3946734 w 5880100"/>
              <a:gd name="connsiteY85" fmla="*/ 480290 h 6858000"/>
              <a:gd name="connsiteX86" fmla="*/ 3800149 w 5880100"/>
              <a:gd name="connsiteY86" fmla="*/ 659861 h 6858000"/>
              <a:gd name="connsiteX87" fmla="*/ 3784909 w 5880100"/>
              <a:gd name="connsiteY87" fmla="*/ 754338 h 6858000"/>
              <a:gd name="connsiteX88" fmla="*/ 3681281 w 5880100"/>
              <a:gd name="connsiteY88" fmla="*/ 980878 h 6858000"/>
              <a:gd name="connsiteX89" fmla="*/ 3851963 w 5880100"/>
              <a:gd name="connsiteY89" fmla="*/ 772624 h 6858000"/>
              <a:gd name="connsiteX90" fmla="*/ 3868219 w 5880100"/>
              <a:gd name="connsiteY90" fmla="*/ 677132 h 6858000"/>
              <a:gd name="connsiteX91" fmla="*/ 3956607 w 5880100"/>
              <a:gd name="connsiteY91" fmla="*/ 482083 h 6858000"/>
              <a:gd name="connsiteX92" fmla="*/ 3972309 w 5880100"/>
              <a:gd name="connsiteY92" fmla="*/ 483344 h 6858000"/>
              <a:gd name="connsiteX93" fmla="*/ 3945797 w 5880100"/>
              <a:gd name="connsiteY93" fmla="*/ 512877 h 6858000"/>
              <a:gd name="connsiteX94" fmla="*/ 3913937 w 5880100"/>
              <a:gd name="connsiteY94" fmla="*/ 596877 h 6858000"/>
              <a:gd name="connsiteX95" fmla="*/ 3887522 w 5880100"/>
              <a:gd name="connsiteY95" fmla="*/ 754338 h 6858000"/>
              <a:gd name="connsiteX96" fmla="*/ 3760526 w 5880100"/>
              <a:gd name="connsiteY96" fmla="*/ 980878 h 6858000"/>
              <a:gd name="connsiteX97" fmla="*/ 3952543 w 5880100"/>
              <a:gd name="connsiteY97" fmla="*/ 788877 h 6858000"/>
              <a:gd name="connsiteX98" fmla="*/ 3982007 w 5880100"/>
              <a:gd name="connsiteY98" fmla="*/ 614148 h 6858000"/>
              <a:gd name="connsiteX99" fmla="*/ 4001104 w 5880100"/>
              <a:gd name="connsiteY99" fmla="*/ 526385 h 6858000"/>
              <a:gd name="connsiteX100" fmla="*/ 4009122 w 5880100"/>
              <a:gd name="connsiteY100" fmla="*/ 502034 h 6858000"/>
              <a:gd name="connsiteX101" fmla="*/ 4027757 w 5880100"/>
              <a:gd name="connsiteY101" fmla="*/ 525512 h 6858000"/>
              <a:gd name="connsiteX102" fmla="*/ 4050076 w 5880100"/>
              <a:gd name="connsiteY102" fmla="*/ 565385 h 6858000"/>
              <a:gd name="connsiteX103" fmla="*/ 4064300 w 5880100"/>
              <a:gd name="connsiteY103" fmla="*/ 496305 h 6858000"/>
              <a:gd name="connsiteX104" fmla="*/ 4040298 w 5880100"/>
              <a:gd name="connsiteY104" fmla="*/ 478020 h 6858000"/>
              <a:gd name="connsiteX105" fmla="*/ 4020982 w 5880100"/>
              <a:gd name="connsiteY105" fmla="*/ 473605 h 6858000"/>
              <a:gd name="connsiteX106" fmla="*/ 4022010 w 5880100"/>
              <a:gd name="connsiteY106" fmla="*/ 471290 h 6858000"/>
              <a:gd name="connsiteX107" fmla="*/ 4070395 w 5880100"/>
              <a:gd name="connsiteY107" fmla="*/ 419099 h 6858000"/>
              <a:gd name="connsiteX108" fmla="*/ 4163864 w 5880100"/>
              <a:gd name="connsiteY108" fmla="*/ 502401 h 6858000"/>
              <a:gd name="connsiteX109" fmla="*/ 4178088 w 5880100"/>
              <a:gd name="connsiteY109" fmla="*/ 433321 h 6858000"/>
              <a:gd name="connsiteX110" fmla="*/ 4115098 w 5880100"/>
              <a:gd name="connsiteY110" fmla="*/ 404877 h 6858000"/>
              <a:gd name="connsiteX111" fmla="*/ 0 w 5880100"/>
              <a:gd name="connsiteY111" fmla="*/ 0 h 6858000"/>
              <a:gd name="connsiteX112" fmla="*/ 5880100 w 5880100"/>
              <a:gd name="connsiteY112" fmla="*/ 0 h 6858000"/>
              <a:gd name="connsiteX113" fmla="*/ 5880100 w 5880100"/>
              <a:gd name="connsiteY113" fmla="*/ 6858000 h 6858000"/>
              <a:gd name="connsiteX114" fmla="*/ 0 w 5880100"/>
              <a:gd name="connsiteY1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880100" h="6858000">
                <a:moveTo>
                  <a:pt x="5373878" y="647673"/>
                </a:moveTo>
                <a:cubicBezTo>
                  <a:pt x="5415533" y="647673"/>
                  <a:pt x="5443979" y="681196"/>
                  <a:pt x="5436868" y="722847"/>
                </a:cubicBezTo>
                <a:cubicBezTo>
                  <a:pt x="5430772" y="763482"/>
                  <a:pt x="5391149" y="798021"/>
                  <a:pt x="5349494" y="798021"/>
                </a:cubicBezTo>
                <a:cubicBezTo>
                  <a:pt x="5307840" y="798021"/>
                  <a:pt x="5280409" y="763482"/>
                  <a:pt x="5286505" y="722847"/>
                </a:cubicBezTo>
                <a:cubicBezTo>
                  <a:pt x="5293617" y="681196"/>
                  <a:pt x="5332223" y="646656"/>
                  <a:pt x="5373878" y="647673"/>
                </a:cubicBezTo>
                <a:close/>
                <a:moveTo>
                  <a:pt x="4933965" y="643608"/>
                </a:moveTo>
                <a:cubicBezTo>
                  <a:pt x="4967492" y="643608"/>
                  <a:pt x="4985779" y="664941"/>
                  <a:pt x="4985779" y="697448"/>
                </a:cubicBezTo>
                <a:lnTo>
                  <a:pt x="4862848" y="697448"/>
                </a:lnTo>
                <a:cubicBezTo>
                  <a:pt x="4873007" y="666973"/>
                  <a:pt x="4901454" y="643608"/>
                  <a:pt x="4933965" y="643608"/>
                </a:cubicBezTo>
                <a:close/>
                <a:moveTo>
                  <a:pt x="4324386" y="614148"/>
                </a:moveTo>
                <a:lnTo>
                  <a:pt x="4304067" y="738084"/>
                </a:lnTo>
                <a:cubicBezTo>
                  <a:pt x="4294923" y="797005"/>
                  <a:pt x="4316259" y="837640"/>
                  <a:pt x="4381280" y="837640"/>
                </a:cubicBezTo>
                <a:cubicBezTo>
                  <a:pt x="4446302" y="837640"/>
                  <a:pt x="4481861" y="797005"/>
                  <a:pt x="4491004" y="738084"/>
                </a:cubicBezTo>
                <a:lnTo>
                  <a:pt x="4511323" y="614148"/>
                </a:lnTo>
                <a:lnTo>
                  <a:pt x="4468652" y="614148"/>
                </a:lnTo>
                <a:lnTo>
                  <a:pt x="4449349" y="734021"/>
                </a:lnTo>
                <a:cubicBezTo>
                  <a:pt x="4444270" y="768561"/>
                  <a:pt x="4430046" y="799037"/>
                  <a:pt x="4388392" y="799037"/>
                </a:cubicBezTo>
                <a:cubicBezTo>
                  <a:pt x="4345721" y="799037"/>
                  <a:pt x="4341658" y="768561"/>
                  <a:pt x="4347753" y="734021"/>
                </a:cubicBezTo>
                <a:lnTo>
                  <a:pt x="4367057" y="614148"/>
                </a:lnTo>
                <a:close/>
                <a:moveTo>
                  <a:pt x="5379974" y="608053"/>
                </a:moveTo>
                <a:cubicBezTo>
                  <a:pt x="5313936" y="608053"/>
                  <a:pt x="5253994" y="657830"/>
                  <a:pt x="5243834" y="722847"/>
                </a:cubicBezTo>
                <a:cubicBezTo>
                  <a:pt x="5233675" y="787863"/>
                  <a:pt x="5277361" y="837640"/>
                  <a:pt x="5343399" y="837640"/>
                </a:cubicBezTo>
                <a:cubicBezTo>
                  <a:pt x="5409436" y="837640"/>
                  <a:pt x="5469378" y="787863"/>
                  <a:pt x="5479538" y="722847"/>
                </a:cubicBezTo>
                <a:cubicBezTo>
                  <a:pt x="5490714" y="657830"/>
                  <a:pt x="5447028" y="607037"/>
                  <a:pt x="5379974" y="608053"/>
                </a:cubicBezTo>
                <a:close/>
                <a:moveTo>
                  <a:pt x="4939045" y="608052"/>
                </a:moveTo>
                <a:cubicBezTo>
                  <a:pt x="4867928" y="608052"/>
                  <a:pt x="4824240" y="658845"/>
                  <a:pt x="4813065" y="724878"/>
                </a:cubicBezTo>
                <a:cubicBezTo>
                  <a:pt x="4802906" y="788878"/>
                  <a:pt x="4836433" y="838655"/>
                  <a:pt x="4903487" y="838655"/>
                </a:cubicBezTo>
                <a:cubicBezTo>
                  <a:pt x="4946157" y="838655"/>
                  <a:pt x="4988828" y="817322"/>
                  <a:pt x="5015243" y="779734"/>
                </a:cubicBezTo>
                <a:lnTo>
                  <a:pt x="4982732" y="759418"/>
                </a:lnTo>
                <a:cubicBezTo>
                  <a:pt x="4962413" y="784814"/>
                  <a:pt x="4942093" y="801068"/>
                  <a:pt x="4909582" y="801068"/>
                </a:cubicBezTo>
                <a:cubicBezTo>
                  <a:pt x="4868944" y="801068"/>
                  <a:pt x="4849640" y="765512"/>
                  <a:pt x="4854720" y="728941"/>
                </a:cubicBezTo>
                <a:lnTo>
                  <a:pt x="5022355" y="728941"/>
                </a:lnTo>
                <a:lnTo>
                  <a:pt x="5023371" y="722845"/>
                </a:lnTo>
                <a:cubicBezTo>
                  <a:pt x="5033530" y="658845"/>
                  <a:pt x="5009147" y="608052"/>
                  <a:pt x="4939045" y="608052"/>
                </a:cubicBezTo>
                <a:close/>
                <a:moveTo>
                  <a:pt x="5186940" y="607037"/>
                </a:moveTo>
                <a:cubicBezTo>
                  <a:pt x="5118871" y="607037"/>
                  <a:pt x="5058928" y="656815"/>
                  <a:pt x="5047753" y="723863"/>
                </a:cubicBezTo>
                <a:cubicBezTo>
                  <a:pt x="5036577" y="788878"/>
                  <a:pt x="5082296" y="837640"/>
                  <a:pt x="5147317" y="837640"/>
                </a:cubicBezTo>
                <a:cubicBezTo>
                  <a:pt x="5169669" y="837640"/>
                  <a:pt x="5188972" y="833577"/>
                  <a:pt x="5210308" y="823418"/>
                </a:cubicBezTo>
                <a:lnTo>
                  <a:pt x="5218436" y="770593"/>
                </a:lnTo>
                <a:cubicBezTo>
                  <a:pt x="5199132" y="787863"/>
                  <a:pt x="5177797" y="799037"/>
                  <a:pt x="5153413" y="799037"/>
                </a:cubicBezTo>
                <a:cubicBezTo>
                  <a:pt x="5108711" y="799037"/>
                  <a:pt x="5082296" y="766529"/>
                  <a:pt x="5089408" y="721830"/>
                </a:cubicBezTo>
                <a:cubicBezTo>
                  <a:pt x="5095503" y="681196"/>
                  <a:pt x="5133094" y="645640"/>
                  <a:pt x="5174749" y="645640"/>
                </a:cubicBezTo>
                <a:cubicBezTo>
                  <a:pt x="5201164" y="645640"/>
                  <a:pt x="5219452" y="655799"/>
                  <a:pt x="5233675" y="675101"/>
                </a:cubicBezTo>
                <a:lnTo>
                  <a:pt x="5242819" y="621259"/>
                </a:lnTo>
                <a:cubicBezTo>
                  <a:pt x="5227579" y="612116"/>
                  <a:pt x="5206243" y="607037"/>
                  <a:pt x="5186940" y="607037"/>
                </a:cubicBezTo>
                <a:close/>
                <a:moveTo>
                  <a:pt x="4799858" y="607037"/>
                </a:moveTo>
                <a:cubicBezTo>
                  <a:pt x="4771411" y="607037"/>
                  <a:pt x="4747028" y="623291"/>
                  <a:pt x="4732805" y="648687"/>
                </a:cubicBezTo>
                <a:lnTo>
                  <a:pt x="4731788" y="648687"/>
                </a:lnTo>
                <a:lnTo>
                  <a:pt x="4736868" y="613133"/>
                </a:lnTo>
                <a:lnTo>
                  <a:pt x="4694198" y="613133"/>
                </a:lnTo>
                <a:lnTo>
                  <a:pt x="4659655" y="829513"/>
                </a:lnTo>
                <a:lnTo>
                  <a:pt x="4702326" y="829513"/>
                </a:lnTo>
                <a:lnTo>
                  <a:pt x="4719597" y="722846"/>
                </a:lnTo>
                <a:cubicBezTo>
                  <a:pt x="4725693" y="687291"/>
                  <a:pt x="4737884" y="645640"/>
                  <a:pt x="4783602" y="645640"/>
                </a:cubicBezTo>
                <a:cubicBezTo>
                  <a:pt x="4793763" y="645640"/>
                  <a:pt x="4801891" y="648687"/>
                  <a:pt x="4807986" y="654783"/>
                </a:cubicBezTo>
                <a:lnTo>
                  <a:pt x="4833385" y="617196"/>
                </a:lnTo>
                <a:cubicBezTo>
                  <a:pt x="4823226" y="611100"/>
                  <a:pt x="4812050" y="607037"/>
                  <a:pt x="4799858" y="607037"/>
                </a:cubicBezTo>
                <a:close/>
                <a:moveTo>
                  <a:pt x="4208566" y="607037"/>
                </a:moveTo>
                <a:cubicBezTo>
                  <a:pt x="4182151" y="607037"/>
                  <a:pt x="4153704" y="619227"/>
                  <a:pt x="4135417" y="642593"/>
                </a:cubicBezTo>
                <a:lnTo>
                  <a:pt x="4140496" y="614149"/>
                </a:lnTo>
                <a:lnTo>
                  <a:pt x="4097826" y="614149"/>
                </a:lnTo>
                <a:lnTo>
                  <a:pt x="4062267" y="829513"/>
                </a:lnTo>
                <a:lnTo>
                  <a:pt x="4104938" y="829513"/>
                </a:lnTo>
                <a:lnTo>
                  <a:pt x="4121193" y="729958"/>
                </a:lnTo>
                <a:cubicBezTo>
                  <a:pt x="4128305" y="690339"/>
                  <a:pt x="4135417" y="643608"/>
                  <a:pt x="4190279" y="643608"/>
                </a:cubicBezTo>
                <a:cubicBezTo>
                  <a:pt x="4233965" y="643608"/>
                  <a:pt x="4234981" y="669005"/>
                  <a:pt x="4228885" y="705577"/>
                </a:cubicBezTo>
                <a:lnTo>
                  <a:pt x="4208566" y="829513"/>
                </a:lnTo>
                <a:lnTo>
                  <a:pt x="4251236" y="829513"/>
                </a:lnTo>
                <a:lnTo>
                  <a:pt x="4271555" y="700498"/>
                </a:lnTo>
                <a:cubicBezTo>
                  <a:pt x="4279683" y="647672"/>
                  <a:pt x="4270539" y="607037"/>
                  <a:pt x="4208566" y="607037"/>
                </a:cubicBezTo>
                <a:close/>
                <a:moveTo>
                  <a:pt x="4585489" y="545068"/>
                </a:moveTo>
                <a:lnTo>
                  <a:pt x="4574314" y="614148"/>
                </a:lnTo>
                <a:lnTo>
                  <a:pt x="4551962" y="614148"/>
                </a:lnTo>
                <a:lnTo>
                  <a:pt x="4544851" y="652751"/>
                </a:lnTo>
                <a:lnTo>
                  <a:pt x="4568218" y="652751"/>
                </a:lnTo>
                <a:lnTo>
                  <a:pt x="4539771" y="830528"/>
                </a:lnTo>
                <a:lnTo>
                  <a:pt x="4582442" y="830528"/>
                </a:lnTo>
                <a:lnTo>
                  <a:pt x="4610888" y="652751"/>
                </a:lnTo>
                <a:lnTo>
                  <a:pt x="4658639" y="652751"/>
                </a:lnTo>
                <a:lnTo>
                  <a:pt x="4664735" y="614148"/>
                </a:lnTo>
                <a:lnTo>
                  <a:pt x="4616984" y="614148"/>
                </a:lnTo>
                <a:lnTo>
                  <a:pt x="4628160" y="545068"/>
                </a:lnTo>
                <a:close/>
                <a:moveTo>
                  <a:pt x="4115098" y="404877"/>
                </a:moveTo>
                <a:cubicBezTo>
                  <a:pt x="4084619" y="404877"/>
                  <a:pt x="4039663" y="420877"/>
                  <a:pt x="3999659" y="452877"/>
                </a:cubicBezTo>
                <a:lnTo>
                  <a:pt x="3981748" y="472829"/>
                </a:lnTo>
                <a:lnTo>
                  <a:pt x="3946734" y="480290"/>
                </a:lnTo>
                <a:cubicBezTo>
                  <a:pt x="3887014" y="503861"/>
                  <a:pt x="3816150" y="563861"/>
                  <a:pt x="3800149" y="659861"/>
                </a:cubicBezTo>
                <a:lnTo>
                  <a:pt x="3784909" y="754338"/>
                </a:lnTo>
                <a:cubicBezTo>
                  <a:pt x="3759510" y="907735"/>
                  <a:pt x="3746303" y="943291"/>
                  <a:pt x="3681281" y="980878"/>
                </a:cubicBezTo>
                <a:cubicBezTo>
                  <a:pt x="3728015" y="972751"/>
                  <a:pt x="3826564" y="928053"/>
                  <a:pt x="3851963" y="772624"/>
                </a:cubicBezTo>
                <a:lnTo>
                  <a:pt x="3868219" y="677132"/>
                </a:lnTo>
                <a:cubicBezTo>
                  <a:pt x="3892602" y="533892"/>
                  <a:pt x="3921049" y="504433"/>
                  <a:pt x="3956607" y="482083"/>
                </a:cubicBezTo>
                <a:lnTo>
                  <a:pt x="3972309" y="483344"/>
                </a:lnTo>
                <a:lnTo>
                  <a:pt x="3945797" y="512877"/>
                </a:lnTo>
                <a:cubicBezTo>
                  <a:pt x="3930700" y="536877"/>
                  <a:pt x="3919271" y="564877"/>
                  <a:pt x="3913937" y="596877"/>
                </a:cubicBezTo>
                <a:lnTo>
                  <a:pt x="3887522" y="754338"/>
                </a:lnTo>
                <a:cubicBezTo>
                  <a:pt x="3867202" y="876242"/>
                  <a:pt x="3825548" y="943290"/>
                  <a:pt x="3760526" y="980878"/>
                </a:cubicBezTo>
                <a:cubicBezTo>
                  <a:pt x="3801165" y="977830"/>
                  <a:pt x="3929177" y="929068"/>
                  <a:pt x="3952543" y="788877"/>
                </a:cubicBezTo>
                <a:lnTo>
                  <a:pt x="3982007" y="614148"/>
                </a:lnTo>
                <a:cubicBezTo>
                  <a:pt x="3988103" y="578338"/>
                  <a:pt x="3994453" y="549639"/>
                  <a:pt x="4001104" y="526385"/>
                </a:cubicBezTo>
                <a:lnTo>
                  <a:pt x="4009122" y="502034"/>
                </a:lnTo>
                <a:lnTo>
                  <a:pt x="4027757" y="525512"/>
                </a:lnTo>
                <a:cubicBezTo>
                  <a:pt x="4034900" y="536623"/>
                  <a:pt x="4042202" y="549893"/>
                  <a:pt x="4050076" y="565385"/>
                </a:cubicBezTo>
                <a:lnTo>
                  <a:pt x="4064300" y="496305"/>
                </a:lnTo>
                <a:cubicBezTo>
                  <a:pt x="4058712" y="490210"/>
                  <a:pt x="4050838" y="483353"/>
                  <a:pt x="4040298" y="478020"/>
                </a:cubicBezTo>
                <a:lnTo>
                  <a:pt x="4020982" y="473605"/>
                </a:lnTo>
                <a:lnTo>
                  <a:pt x="4022010" y="471290"/>
                </a:lnTo>
                <a:cubicBezTo>
                  <a:pt x="4036615" y="443226"/>
                  <a:pt x="4052616" y="430274"/>
                  <a:pt x="4070395" y="419099"/>
                </a:cubicBezTo>
                <a:cubicBezTo>
                  <a:pt x="4110018" y="414020"/>
                  <a:pt x="4132369" y="440433"/>
                  <a:pt x="4163864" y="502401"/>
                </a:cubicBezTo>
                <a:lnTo>
                  <a:pt x="4178088" y="433321"/>
                </a:lnTo>
                <a:cubicBezTo>
                  <a:pt x="4167929" y="420115"/>
                  <a:pt x="4146593" y="404877"/>
                  <a:pt x="4115098" y="404877"/>
                </a:cubicBezTo>
                <a:close/>
                <a:moveTo>
                  <a:pt x="0" y="0"/>
                </a:moveTo>
                <a:lnTo>
                  <a:pt x="5880100" y="0"/>
                </a:lnTo>
                <a:lnTo>
                  <a:pt x="5880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110617-EBBF-6844-8C49-866445C5CF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5039999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652FDEA-9E6F-E248-A38D-8C3248EBF9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5039999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DC6A5F06-FD62-D345-B8BB-09553DB4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6160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270DBB-E44D-F548-9F52-F3309055C9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6436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 - half slide imag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2086AB-765D-8D42-8042-B9C19FF6AA70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658237C-1BBB-D74B-AFDD-924E43C5B4C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12214" y="0"/>
            <a:ext cx="5880100" cy="6858000"/>
          </a:xfrm>
          <a:custGeom>
            <a:avLst/>
            <a:gdLst>
              <a:gd name="connsiteX0" fmla="*/ 5373878 w 5880100"/>
              <a:gd name="connsiteY0" fmla="*/ 647673 h 6858000"/>
              <a:gd name="connsiteX1" fmla="*/ 5436868 w 5880100"/>
              <a:gd name="connsiteY1" fmla="*/ 722847 h 6858000"/>
              <a:gd name="connsiteX2" fmla="*/ 5349494 w 5880100"/>
              <a:gd name="connsiteY2" fmla="*/ 798021 h 6858000"/>
              <a:gd name="connsiteX3" fmla="*/ 5286505 w 5880100"/>
              <a:gd name="connsiteY3" fmla="*/ 722847 h 6858000"/>
              <a:gd name="connsiteX4" fmla="*/ 5373878 w 5880100"/>
              <a:gd name="connsiteY4" fmla="*/ 647673 h 6858000"/>
              <a:gd name="connsiteX5" fmla="*/ 4933965 w 5880100"/>
              <a:gd name="connsiteY5" fmla="*/ 643608 h 6858000"/>
              <a:gd name="connsiteX6" fmla="*/ 4985779 w 5880100"/>
              <a:gd name="connsiteY6" fmla="*/ 697448 h 6858000"/>
              <a:gd name="connsiteX7" fmla="*/ 4862848 w 5880100"/>
              <a:gd name="connsiteY7" fmla="*/ 697448 h 6858000"/>
              <a:gd name="connsiteX8" fmla="*/ 4933965 w 5880100"/>
              <a:gd name="connsiteY8" fmla="*/ 643608 h 6858000"/>
              <a:gd name="connsiteX9" fmla="*/ 4324386 w 5880100"/>
              <a:gd name="connsiteY9" fmla="*/ 614148 h 6858000"/>
              <a:gd name="connsiteX10" fmla="*/ 4304067 w 5880100"/>
              <a:gd name="connsiteY10" fmla="*/ 738084 h 6858000"/>
              <a:gd name="connsiteX11" fmla="*/ 4381280 w 5880100"/>
              <a:gd name="connsiteY11" fmla="*/ 837640 h 6858000"/>
              <a:gd name="connsiteX12" fmla="*/ 4491004 w 5880100"/>
              <a:gd name="connsiteY12" fmla="*/ 738084 h 6858000"/>
              <a:gd name="connsiteX13" fmla="*/ 4511323 w 5880100"/>
              <a:gd name="connsiteY13" fmla="*/ 614148 h 6858000"/>
              <a:gd name="connsiteX14" fmla="*/ 4468652 w 5880100"/>
              <a:gd name="connsiteY14" fmla="*/ 614148 h 6858000"/>
              <a:gd name="connsiteX15" fmla="*/ 4449349 w 5880100"/>
              <a:gd name="connsiteY15" fmla="*/ 734021 h 6858000"/>
              <a:gd name="connsiteX16" fmla="*/ 4388392 w 5880100"/>
              <a:gd name="connsiteY16" fmla="*/ 799037 h 6858000"/>
              <a:gd name="connsiteX17" fmla="*/ 4347753 w 5880100"/>
              <a:gd name="connsiteY17" fmla="*/ 734021 h 6858000"/>
              <a:gd name="connsiteX18" fmla="*/ 4367057 w 5880100"/>
              <a:gd name="connsiteY18" fmla="*/ 614148 h 6858000"/>
              <a:gd name="connsiteX19" fmla="*/ 5379974 w 5880100"/>
              <a:gd name="connsiteY19" fmla="*/ 608053 h 6858000"/>
              <a:gd name="connsiteX20" fmla="*/ 5243834 w 5880100"/>
              <a:gd name="connsiteY20" fmla="*/ 722847 h 6858000"/>
              <a:gd name="connsiteX21" fmla="*/ 5343399 w 5880100"/>
              <a:gd name="connsiteY21" fmla="*/ 837640 h 6858000"/>
              <a:gd name="connsiteX22" fmla="*/ 5479538 w 5880100"/>
              <a:gd name="connsiteY22" fmla="*/ 722847 h 6858000"/>
              <a:gd name="connsiteX23" fmla="*/ 5379974 w 5880100"/>
              <a:gd name="connsiteY23" fmla="*/ 608053 h 6858000"/>
              <a:gd name="connsiteX24" fmla="*/ 4939045 w 5880100"/>
              <a:gd name="connsiteY24" fmla="*/ 608052 h 6858000"/>
              <a:gd name="connsiteX25" fmla="*/ 4813065 w 5880100"/>
              <a:gd name="connsiteY25" fmla="*/ 724878 h 6858000"/>
              <a:gd name="connsiteX26" fmla="*/ 4903487 w 5880100"/>
              <a:gd name="connsiteY26" fmla="*/ 838655 h 6858000"/>
              <a:gd name="connsiteX27" fmla="*/ 5015243 w 5880100"/>
              <a:gd name="connsiteY27" fmla="*/ 779734 h 6858000"/>
              <a:gd name="connsiteX28" fmla="*/ 4982732 w 5880100"/>
              <a:gd name="connsiteY28" fmla="*/ 759418 h 6858000"/>
              <a:gd name="connsiteX29" fmla="*/ 4909582 w 5880100"/>
              <a:gd name="connsiteY29" fmla="*/ 801068 h 6858000"/>
              <a:gd name="connsiteX30" fmla="*/ 4854720 w 5880100"/>
              <a:gd name="connsiteY30" fmla="*/ 728941 h 6858000"/>
              <a:gd name="connsiteX31" fmla="*/ 5022355 w 5880100"/>
              <a:gd name="connsiteY31" fmla="*/ 728941 h 6858000"/>
              <a:gd name="connsiteX32" fmla="*/ 5023371 w 5880100"/>
              <a:gd name="connsiteY32" fmla="*/ 722845 h 6858000"/>
              <a:gd name="connsiteX33" fmla="*/ 4939045 w 5880100"/>
              <a:gd name="connsiteY33" fmla="*/ 608052 h 6858000"/>
              <a:gd name="connsiteX34" fmla="*/ 5186940 w 5880100"/>
              <a:gd name="connsiteY34" fmla="*/ 607037 h 6858000"/>
              <a:gd name="connsiteX35" fmla="*/ 5047753 w 5880100"/>
              <a:gd name="connsiteY35" fmla="*/ 723863 h 6858000"/>
              <a:gd name="connsiteX36" fmla="*/ 5147317 w 5880100"/>
              <a:gd name="connsiteY36" fmla="*/ 837640 h 6858000"/>
              <a:gd name="connsiteX37" fmla="*/ 5210308 w 5880100"/>
              <a:gd name="connsiteY37" fmla="*/ 823418 h 6858000"/>
              <a:gd name="connsiteX38" fmla="*/ 5218436 w 5880100"/>
              <a:gd name="connsiteY38" fmla="*/ 770593 h 6858000"/>
              <a:gd name="connsiteX39" fmla="*/ 5153413 w 5880100"/>
              <a:gd name="connsiteY39" fmla="*/ 799037 h 6858000"/>
              <a:gd name="connsiteX40" fmla="*/ 5089408 w 5880100"/>
              <a:gd name="connsiteY40" fmla="*/ 721830 h 6858000"/>
              <a:gd name="connsiteX41" fmla="*/ 5174749 w 5880100"/>
              <a:gd name="connsiteY41" fmla="*/ 645640 h 6858000"/>
              <a:gd name="connsiteX42" fmla="*/ 5233675 w 5880100"/>
              <a:gd name="connsiteY42" fmla="*/ 675101 h 6858000"/>
              <a:gd name="connsiteX43" fmla="*/ 5242819 w 5880100"/>
              <a:gd name="connsiteY43" fmla="*/ 621259 h 6858000"/>
              <a:gd name="connsiteX44" fmla="*/ 5186940 w 5880100"/>
              <a:gd name="connsiteY44" fmla="*/ 607037 h 6858000"/>
              <a:gd name="connsiteX45" fmla="*/ 4799858 w 5880100"/>
              <a:gd name="connsiteY45" fmla="*/ 607037 h 6858000"/>
              <a:gd name="connsiteX46" fmla="*/ 4732805 w 5880100"/>
              <a:gd name="connsiteY46" fmla="*/ 648687 h 6858000"/>
              <a:gd name="connsiteX47" fmla="*/ 4731788 w 5880100"/>
              <a:gd name="connsiteY47" fmla="*/ 648687 h 6858000"/>
              <a:gd name="connsiteX48" fmla="*/ 4736868 w 5880100"/>
              <a:gd name="connsiteY48" fmla="*/ 613133 h 6858000"/>
              <a:gd name="connsiteX49" fmla="*/ 4694198 w 5880100"/>
              <a:gd name="connsiteY49" fmla="*/ 613133 h 6858000"/>
              <a:gd name="connsiteX50" fmla="*/ 4659655 w 5880100"/>
              <a:gd name="connsiteY50" fmla="*/ 829513 h 6858000"/>
              <a:gd name="connsiteX51" fmla="*/ 4702326 w 5880100"/>
              <a:gd name="connsiteY51" fmla="*/ 829513 h 6858000"/>
              <a:gd name="connsiteX52" fmla="*/ 4719597 w 5880100"/>
              <a:gd name="connsiteY52" fmla="*/ 722846 h 6858000"/>
              <a:gd name="connsiteX53" fmla="*/ 4783602 w 5880100"/>
              <a:gd name="connsiteY53" fmla="*/ 645640 h 6858000"/>
              <a:gd name="connsiteX54" fmla="*/ 4807986 w 5880100"/>
              <a:gd name="connsiteY54" fmla="*/ 654783 h 6858000"/>
              <a:gd name="connsiteX55" fmla="*/ 4833385 w 5880100"/>
              <a:gd name="connsiteY55" fmla="*/ 617196 h 6858000"/>
              <a:gd name="connsiteX56" fmla="*/ 4799858 w 5880100"/>
              <a:gd name="connsiteY56" fmla="*/ 607037 h 6858000"/>
              <a:gd name="connsiteX57" fmla="*/ 4208566 w 5880100"/>
              <a:gd name="connsiteY57" fmla="*/ 607037 h 6858000"/>
              <a:gd name="connsiteX58" fmla="*/ 4135417 w 5880100"/>
              <a:gd name="connsiteY58" fmla="*/ 642593 h 6858000"/>
              <a:gd name="connsiteX59" fmla="*/ 4140496 w 5880100"/>
              <a:gd name="connsiteY59" fmla="*/ 614149 h 6858000"/>
              <a:gd name="connsiteX60" fmla="*/ 4097826 w 5880100"/>
              <a:gd name="connsiteY60" fmla="*/ 614149 h 6858000"/>
              <a:gd name="connsiteX61" fmla="*/ 4062267 w 5880100"/>
              <a:gd name="connsiteY61" fmla="*/ 829513 h 6858000"/>
              <a:gd name="connsiteX62" fmla="*/ 4104938 w 5880100"/>
              <a:gd name="connsiteY62" fmla="*/ 829513 h 6858000"/>
              <a:gd name="connsiteX63" fmla="*/ 4121193 w 5880100"/>
              <a:gd name="connsiteY63" fmla="*/ 729958 h 6858000"/>
              <a:gd name="connsiteX64" fmla="*/ 4190279 w 5880100"/>
              <a:gd name="connsiteY64" fmla="*/ 643608 h 6858000"/>
              <a:gd name="connsiteX65" fmla="*/ 4228885 w 5880100"/>
              <a:gd name="connsiteY65" fmla="*/ 705577 h 6858000"/>
              <a:gd name="connsiteX66" fmla="*/ 4208566 w 5880100"/>
              <a:gd name="connsiteY66" fmla="*/ 829513 h 6858000"/>
              <a:gd name="connsiteX67" fmla="*/ 4251236 w 5880100"/>
              <a:gd name="connsiteY67" fmla="*/ 829513 h 6858000"/>
              <a:gd name="connsiteX68" fmla="*/ 4271555 w 5880100"/>
              <a:gd name="connsiteY68" fmla="*/ 700498 h 6858000"/>
              <a:gd name="connsiteX69" fmla="*/ 4208566 w 5880100"/>
              <a:gd name="connsiteY69" fmla="*/ 607037 h 6858000"/>
              <a:gd name="connsiteX70" fmla="*/ 4585489 w 5880100"/>
              <a:gd name="connsiteY70" fmla="*/ 545068 h 6858000"/>
              <a:gd name="connsiteX71" fmla="*/ 4574314 w 5880100"/>
              <a:gd name="connsiteY71" fmla="*/ 614148 h 6858000"/>
              <a:gd name="connsiteX72" fmla="*/ 4551962 w 5880100"/>
              <a:gd name="connsiteY72" fmla="*/ 614148 h 6858000"/>
              <a:gd name="connsiteX73" fmla="*/ 4544851 w 5880100"/>
              <a:gd name="connsiteY73" fmla="*/ 652751 h 6858000"/>
              <a:gd name="connsiteX74" fmla="*/ 4568218 w 5880100"/>
              <a:gd name="connsiteY74" fmla="*/ 652751 h 6858000"/>
              <a:gd name="connsiteX75" fmla="*/ 4539771 w 5880100"/>
              <a:gd name="connsiteY75" fmla="*/ 830528 h 6858000"/>
              <a:gd name="connsiteX76" fmla="*/ 4582442 w 5880100"/>
              <a:gd name="connsiteY76" fmla="*/ 830528 h 6858000"/>
              <a:gd name="connsiteX77" fmla="*/ 4610888 w 5880100"/>
              <a:gd name="connsiteY77" fmla="*/ 652751 h 6858000"/>
              <a:gd name="connsiteX78" fmla="*/ 4658639 w 5880100"/>
              <a:gd name="connsiteY78" fmla="*/ 652751 h 6858000"/>
              <a:gd name="connsiteX79" fmla="*/ 4664735 w 5880100"/>
              <a:gd name="connsiteY79" fmla="*/ 614148 h 6858000"/>
              <a:gd name="connsiteX80" fmla="*/ 4616984 w 5880100"/>
              <a:gd name="connsiteY80" fmla="*/ 614148 h 6858000"/>
              <a:gd name="connsiteX81" fmla="*/ 4628160 w 5880100"/>
              <a:gd name="connsiteY81" fmla="*/ 545068 h 6858000"/>
              <a:gd name="connsiteX82" fmla="*/ 4115098 w 5880100"/>
              <a:gd name="connsiteY82" fmla="*/ 404877 h 6858000"/>
              <a:gd name="connsiteX83" fmla="*/ 3999659 w 5880100"/>
              <a:gd name="connsiteY83" fmla="*/ 452877 h 6858000"/>
              <a:gd name="connsiteX84" fmla="*/ 3981748 w 5880100"/>
              <a:gd name="connsiteY84" fmla="*/ 472829 h 6858000"/>
              <a:gd name="connsiteX85" fmla="*/ 3946734 w 5880100"/>
              <a:gd name="connsiteY85" fmla="*/ 480290 h 6858000"/>
              <a:gd name="connsiteX86" fmla="*/ 3800149 w 5880100"/>
              <a:gd name="connsiteY86" fmla="*/ 659861 h 6858000"/>
              <a:gd name="connsiteX87" fmla="*/ 3784909 w 5880100"/>
              <a:gd name="connsiteY87" fmla="*/ 754338 h 6858000"/>
              <a:gd name="connsiteX88" fmla="*/ 3681281 w 5880100"/>
              <a:gd name="connsiteY88" fmla="*/ 980878 h 6858000"/>
              <a:gd name="connsiteX89" fmla="*/ 3851963 w 5880100"/>
              <a:gd name="connsiteY89" fmla="*/ 772624 h 6858000"/>
              <a:gd name="connsiteX90" fmla="*/ 3868219 w 5880100"/>
              <a:gd name="connsiteY90" fmla="*/ 677132 h 6858000"/>
              <a:gd name="connsiteX91" fmla="*/ 3956607 w 5880100"/>
              <a:gd name="connsiteY91" fmla="*/ 482083 h 6858000"/>
              <a:gd name="connsiteX92" fmla="*/ 3972309 w 5880100"/>
              <a:gd name="connsiteY92" fmla="*/ 483344 h 6858000"/>
              <a:gd name="connsiteX93" fmla="*/ 3945797 w 5880100"/>
              <a:gd name="connsiteY93" fmla="*/ 512877 h 6858000"/>
              <a:gd name="connsiteX94" fmla="*/ 3913937 w 5880100"/>
              <a:gd name="connsiteY94" fmla="*/ 596877 h 6858000"/>
              <a:gd name="connsiteX95" fmla="*/ 3887522 w 5880100"/>
              <a:gd name="connsiteY95" fmla="*/ 754338 h 6858000"/>
              <a:gd name="connsiteX96" fmla="*/ 3760526 w 5880100"/>
              <a:gd name="connsiteY96" fmla="*/ 980878 h 6858000"/>
              <a:gd name="connsiteX97" fmla="*/ 3952543 w 5880100"/>
              <a:gd name="connsiteY97" fmla="*/ 788877 h 6858000"/>
              <a:gd name="connsiteX98" fmla="*/ 3982007 w 5880100"/>
              <a:gd name="connsiteY98" fmla="*/ 614148 h 6858000"/>
              <a:gd name="connsiteX99" fmla="*/ 4001104 w 5880100"/>
              <a:gd name="connsiteY99" fmla="*/ 526385 h 6858000"/>
              <a:gd name="connsiteX100" fmla="*/ 4009122 w 5880100"/>
              <a:gd name="connsiteY100" fmla="*/ 502034 h 6858000"/>
              <a:gd name="connsiteX101" fmla="*/ 4027757 w 5880100"/>
              <a:gd name="connsiteY101" fmla="*/ 525512 h 6858000"/>
              <a:gd name="connsiteX102" fmla="*/ 4050076 w 5880100"/>
              <a:gd name="connsiteY102" fmla="*/ 565385 h 6858000"/>
              <a:gd name="connsiteX103" fmla="*/ 4064300 w 5880100"/>
              <a:gd name="connsiteY103" fmla="*/ 496305 h 6858000"/>
              <a:gd name="connsiteX104" fmla="*/ 4040298 w 5880100"/>
              <a:gd name="connsiteY104" fmla="*/ 478020 h 6858000"/>
              <a:gd name="connsiteX105" fmla="*/ 4020982 w 5880100"/>
              <a:gd name="connsiteY105" fmla="*/ 473605 h 6858000"/>
              <a:gd name="connsiteX106" fmla="*/ 4022010 w 5880100"/>
              <a:gd name="connsiteY106" fmla="*/ 471290 h 6858000"/>
              <a:gd name="connsiteX107" fmla="*/ 4070395 w 5880100"/>
              <a:gd name="connsiteY107" fmla="*/ 419099 h 6858000"/>
              <a:gd name="connsiteX108" fmla="*/ 4163864 w 5880100"/>
              <a:gd name="connsiteY108" fmla="*/ 502401 h 6858000"/>
              <a:gd name="connsiteX109" fmla="*/ 4178088 w 5880100"/>
              <a:gd name="connsiteY109" fmla="*/ 433321 h 6858000"/>
              <a:gd name="connsiteX110" fmla="*/ 4115098 w 5880100"/>
              <a:gd name="connsiteY110" fmla="*/ 404877 h 6858000"/>
              <a:gd name="connsiteX111" fmla="*/ 0 w 5880100"/>
              <a:gd name="connsiteY111" fmla="*/ 0 h 6858000"/>
              <a:gd name="connsiteX112" fmla="*/ 5880100 w 5880100"/>
              <a:gd name="connsiteY112" fmla="*/ 0 h 6858000"/>
              <a:gd name="connsiteX113" fmla="*/ 5880100 w 5880100"/>
              <a:gd name="connsiteY113" fmla="*/ 6858000 h 6858000"/>
              <a:gd name="connsiteX114" fmla="*/ 0 w 5880100"/>
              <a:gd name="connsiteY1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880100" h="6858000">
                <a:moveTo>
                  <a:pt x="5373878" y="647673"/>
                </a:moveTo>
                <a:cubicBezTo>
                  <a:pt x="5415533" y="647673"/>
                  <a:pt x="5443979" y="681196"/>
                  <a:pt x="5436868" y="722847"/>
                </a:cubicBezTo>
                <a:cubicBezTo>
                  <a:pt x="5430772" y="763482"/>
                  <a:pt x="5391149" y="798021"/>
                  <a:pt x="5349494" y="798021"/>
                </a:cubicBezTo>
                <a:cubicBezTo>
                  <a:pt x="5307840" y="798021"/>
                  <a:pt x="5280409" y="763482"/>
                  <a:pt x="5286505" y="722847"/>
                </a:cubicBezTo>
                <a:cubicBezTo>
                  <a:pt x="5293617" y="681196"/>
                  <a:pt x="5332223" y="646656"/>
                  <a:pt x="5373878" y="647673"/>
                </a:cubicBezTo>
                <a:close/>
                <a:moveTo>
                  <a:pt x="4933965" y="643608"/>
                </a:moveTo>
                <a:cubicBezTo>
                  <a:pt x="4967492" y="643608"/>
                  <a:pt x="4985779" y="664941"/>
                  <a:pt x="4985779" y="697448"/>
                </a:cubicBezTo>
                <a:lnTo>
                  <a:pt x="4862848" y="697448"/>
                </a:lnTo>
                <a:cubicBezTo>
                  <a:pt x="4873007" y="666973"/>
                  <a:pt x="4901454" y="643608"/>
                  <a:pt x="4933965" y="643608"/>
                </a:cubicBezTo>
                <a:close/>
                <a:moveTo>
                  <a:pt x="4324386" y="614148"/>
                </a:moveTo>
                <a:lnTo>
                  <a:pt x="4304067" y="738084"/>
                </a:lnTo>
                <a:cubicBezTo>
                  <a:pt x="4294923" y="797005"/>
                  <a:pt x="4316259" y="837640"/>
                  <a:pt x="4381280" y="837640"/>
                </a:cubicBezTo>
                <a:cubicBezTo>
                  <a:pt x="4446302" y="837640"/>
                  <a:pt x="4481861" y="797005"/>
                  <a:pt x="4491004" y="738084"/>
                </a:cubicBezTo>
                <a:lnTo>
                  <a:pt x="4511323" y="614148"/>
                </a:lnTo>
                <a:lnTo>
                  <a:pt x="4468652" y="614148"/>
                </a:lnTo>
                <a:lnTo>
                  <a:pt x="4449349" y="734021"/>
                </a:lnTo>
                <a:cubicBezTo>
                  <a:pt x="4444270" y="768561"/>
                  <a:pt x="4430046" y="799037"/>
                  <a:pt x="4388392" y="799037"/>
                </a:cubicBezTo>
                <a:cubicBezTo>
                  <a:pt x="4345721" y="799037"/>
                  <a:pt x="4341658" y="768561"/>
                  <a:pt x="4347753" y="734021"/>
                </a:cubicBezTo>
                <a:lnTo>
                  <a:pt x="4367057" y="614148"/>
                </a:lnTo>
                <a:close/>
                <a:moveTo>
                  <a:pt x="5379974" y="608053"/>
                </a:moveTo>
                <a:cubicBezTo>
                  <a:pt x="5313936" y="608053"/>
                  <a:pt x="5253994" y="657830"/>
                  <a:pt x="5243834" y="722847"/>
                </a:cubicBezTo>
                <a:cubicBezTo>
                  <a:pt x="5233675" y="787863"/>
                  <a:pt x="5277361" y="837640"/>
                  <a:pt x="5343399" y="837640"/>
                </a:cubicBezTo>
                <a:cubicBezTo>
                  <a:pt x="5409436" y="837640"/>
                  <a:pt x="5469378" y="787863"/>
                  <a:pt x="5479538" y="722847"/>
                </a:cubicBezTo>
                <a:cubicBezTo>
                  <a:pt x="5490714" y="657830"/>
                  <a:pt x="5447028" y="607037"/>
                  <a:pt x="5379974" y="608053"/>
                </a:cubicBezTo>
                <a:close/>
                <a:moveTo>
                  <a:pt x="4939045" y="608052"/>
                </a:moveTo>
                <a:cubicBezTo>
                  <a:pt x="4867928" y="608052"/>
                  <a:pt x="4824240" y="658845"/>
                  <a:pt x="4813065" y="724878"/>
                </a:cubicBezTo>
                <a:cubicBezTo>
                  <a:pt x="4802906" y="788878"/>
                  <a:pt x="4836433" y="838655"/>
                  <a:pt x="4903487" y="838655"/>
                </a:cubicBezTo>
                <a:cubicBezTo>
                  <a:pt x="4946157" y="838655"/>
                  <a:pt x="4988828" y="817322"/>
                  <a:pt x="5015243" y="779734"/>
                </a:cubicBezTo>
                <a:lnTo>
                  <a:pt x="4982732" y="759418"/>
                </a:lnTo>
                <a:cubicBezTo>
                  <a:pt x="4962413" y="784814"/>
                  <a:pt x="4942093" y="801068"/>
                  <a:pt x="4909582" y="801068"/>
                </a:cubicBezTo>
                <a:cubicBezTo>
                  <a:pt x="4868944" y="801068"/>
                  <a:pt x="4849640" y="765512"/>
                  <a:pt x="4854720" y="728941"/>
                </a:cubicBezTo>
                <a:lnTo>
                  <a:pt x="5022355" y="728941"/>
                </a:lnTo>
                <a:lnTo>
                  <a:pt x="5023371" y="722845"/>
                </a:lnTo>
                <a:cubicBezTo>
                  <a:pt x="5033530" y="658845"/>
                  <a:pt x="5009147" y="608052"/>
                  <a:pt x="4939045" y="608052"/>
                </a:cubicBezTo>
                <a:close/>
                <a:moveTo>
                  <a:pt x="5186940" y="607037"/>
                </a:moveTo>
                <a:cubicBezTo>
                  <a:pt x="5118871" y="607037"/>
                  <a:pt x="5058928" y="656815"/>
                  <a:pt x="5047753" y="723863"/>
                </a:cubicBezTo>
                <a:cubicBezTo>
                  <a:pt x="5036577" y="788878"/>
                  <a:pt x="5082296" y="837640"/>
                  <a:pt x="5147317" y="837640"/>
                </a:cubicBezTo>
                <a:cubicBezTo>
                  <a:pt x="5169669" y="837640"/>
                  <a:pt x="5188972" y="833577"/>
                  <a:pt x="5210308" y="823418"/>
                </a:cubicBezTo>
                <a:lnTo>
                  <a:pt x="5218436" y="770593"/>
                </a:lnTo>
                <a:cubicBezTo>
                  <a:pt x="5199132" y="787863"/>
                  <a:pt x="5177797" y="799037"/>
                  <a:pt x="5153413" y="799037"/>
                </a:cubicBezTo>
                <a:cubicBezTo>
                  <a:pt x="5108711" y="799037"/>
                  <a:pt x="5082296" y="766529"/>
                  <a:pt x="5089408" y="721830"/>
                </a:cubicBezTo>
                <a:cubicBezTo>
                  <a:pt x="5095503" y="681196"/>
                  <a:pt x="5133094" y="645640"/>
                  <a:pt x="5174749" y="645640"/>
                </a:cubicBezTo>
                <a:cubicBezTo>
                  <a:pt x="5201164" y="645640"/>
                  <a:pt x="5219452" y="655799"/>
                  <a:pt x="5233675" y="675101"/>
                </a:cubicBezTo>
                <a:lnTo>
                  <a:pt x="5242819" y="621259"/>
                </a:lnTo>
                <a:cubicBezTo>
                  <a:pt x="5227579" y="612116"/>
                  <a:pt x="5206243" y="607037"/>
                  <a:pt x="5186940" y="607037"/>
                </a:cubicBezTo>
                <a:close/>
                <a:moveTo>
                  <a:pt x="4799858" y="607037"/>
                </a:moveTo>
                <a:cubicBezTo>
                  <a:pt x="4771411" y="607037"/>
                  <a:pt x="4747028" y="623291"/>
                  <a:pt x="4732805" y="648687"/>
                </a:cubicBezTo>
                <a:lnTo>
                  <a:pt x="4731788" y="648687"/>
                </a:lnTo>
                <a:lnTo>
                  <a:pt x="4736868" y="613133"/>
                </a:lnTo>
                <a:lnTo>
                  <a:pt x="4694198" y="613133"/>
                </a:lnTo>
                <a:lnTo>
                  <a:pt x="4659655" y="829513"/>
                </a:lnTo>
                <a:lnTo>
                  <a:pt x="4702326" y="829513"/>
                </a:lnTo>
                <a:lnTo>
                  <a:pt x="4719597" y="722846"/>
                </a:lnTo>
                <a:cubicBezTo>
                  <a:pt x="4725693" y="687291"/>
                  <a:pt x="4737884" y="645640"/>
                  <a:pt x="4783602" y="645640"/>
                </a:cubicBezTo>
                <a:cubicBezTo>
                  <a:pt x="4793763" y="645640"/>
                  <a:pt x="4801891" y="648687"/>
                  <a:pt x="4807986" y="654783"/>
                </a:cubicBezTo>
                <a:lnTo>
                  <a:pt x="4833385" y="617196"/>
                </a:lnTo>
                <a:cubicBezTo>
                  <a:pt x="4823226" y="611100"/>
                  <a:pt x="4812050" y="607037"/>
                  <a:pt x="4799858" y="607037"/>
                </a:cubicBezTo>
                <a:close/>
                <a:moveTo>
                  <a:pt x="4208566" y="607037"/>
                </a:moveTo>
                <a:cubicBezTo>
                  <a:pt x="4182151" y="607037"/>
                  <a:pt x="4153704" y="619227"/>
                  <a:pt x="4135417" y="642593"/>
                </a:cubicBezTo>
                <a:lnTo>
                  <a:pt x="4140496" y="614149"/>
                </a:lnTo>
                <a:lnTo>
                  <a:pt x="4097826" y="614149"/>
                </a:lnTo>
                <a:lnTo>
                  <a:pt x="4062267" y="829513"/>
                </a:lnTo>
                <a:lnTo>
                  <a:pt x="4104938" y="829513"/>
                </a:lnTo>
                <a:lnTo>
                  <a:pt x="4121193" y="729958"/>
                </a:lnTo>
                <a:cubicBezTo>
                  <a:pt x="4128305" y="690339"/>
                  <a:pt x="4135417" y="643608"/>
                  <a:pt x="4190279" y="643608"/>
                </a:cubicBezTo>
                <a:cubicBezTo>
                  <a:pt x="4233965" y="643608"/>
                  <a:pt x="4234981" y="669005"/>
                  <a:pt x="4228885" y="705577"/>
                </a:cubicBezTo>
                <a:lnTo>
                  <a:pt x="4208566" y="829513"/>
                </a:lnTo>
                <a:lnTo>
                  <a:pt x="4251236" y="829513"/>
                </a:lnTo>
                <a:lnTo>
                  <a:pt x="4271555" y="700498"/>
                </a:lnTo>
                <a:cubicBezTo>
                  <a:pt x="4279683" y="647672"/>
                  <a:pt x="4270539" y="607037"/>
                  <a:pt x="4208566" y="607037"/>
                </a:cubicBezTo>
                <a:close/>
                <a:moveTo>
                  <a:pt x="4585489" y="545068"/>
                </a:moveTo>
                <a:lnTo>
                  <a:pt x="4574314" y="614148"/>
                </a:lnTo>
                <a:lnTo>
                  <a:pt x="4551962" y="614148"/>
                </a:lnTo>
                <a:lnTo>
                  <a:pt x="4544851" y="652751"/>
                </a:lnTo>
                <a:lnTo>
                  <a:pt x="4568218" y="652751"/>
                </a:lnTo>
                <a:lnTo>
                  <a:pt x="4539771" y="830528"/>
                </a:lnTo>
                <a:lnTo>
                  <a:pt x="4582442" y="830528"/>
                </a:lnTo>
                <a:lnTo>
                  <a:pt x="4610888" y="652751"/>
                </a:lnTo>
                <a:lnTo>
                  <a:pt x="4658639" y="652751"/>
                </a:lnTo>
                <a:lnTo>
                  <a:pt x="4664735" y="614148"/>
                </a:lnTo>
                <a:lnTo>
                  <a:pt x="4616984" y="614148"/>
                </a:lnTo>
                <a:lnTo>
                  <a:pt x="4628160" y="545068"/>
                </a:lnTo>
                <a:close/>
                <a:moveTo>
                  <a:pt x="4115098" y="404877"/>
                </a:moveTo>
                <a:cubicBezTo>
                  <a:pt x="4084619" y="404877"/>
                  <a:pt x="4039663" y="420877"/>
                  <a:pt x="3999659" y="452877"/>
                </a:cubicBezTo>
                <a:lnTo>
                  <a:pt x="3981748" y="472829"/>
                </a:lnTo>
                <a:lnTo>
                  <a:pt x="3946734" y="480290"/>
                </a:lnTo>
                <a:cubicBezTo>
                  <a:pt x="3887014" y="503861"/>
                  <a:pt x="3816150" y="563861"/>
                  <a:pt x="3800149" y="659861"/>
                </a:cubicBezTo>
                <a:lnTo>
                  <a:pt x="3784909" y="754338"/>
                </a:lnTo>
                <a:cubicBezTo>
                  <a:pt x="3759510" y="907735"/>
                  <a:pt x="3746303" y="943291"/>
                  <a:pt x="3681281" y="980878"/>
                </a:cubicBezTo>
                <a:cubicBezTo>
                  <a:pt x="3728015" y="972751"/>
                  <a:pt x="3826564" y="928053"/>
                  <a:pt x="3851963" y="772624"/>
                </a:cubicBezTo>
                <a:lnTo>
                  <a:pt x="3868219" y="677132"/>
                </a:lnTo>
                <a:cubicBezTo>
                  <a:pt x="3892602" y="533892"/>
                  <a:pt x="3921049" y="504433"/>
                  <a:pt x="3956607" y="482083"/>
                </a:cubicBezTo>
                <a:lnTo>
                  <a:pt x="3972309" y="483344"/>
                </a:lnTo>
                <a:lnTo>
                  <a:pt x="3945797" y="512877"/>
                </a:lnTo>
                <a:cubicBezTo>
                  <a:pt x="3930700" y="536877"/>
                  <a:pt x="3919271" y="564877"/>
                  <a:pt x="3913937" y="596877"/>
                </a:cubicBezTo>
                <a:lnTo>
                  <a:pt x="3887522" y="754338"/>
                </a:lnTo>
                <a:cubicBezTo>
                  <a:pt x="3867202" y="876242"/>
                  <a:pt x="3825548" y="943290"/>
                  <a:pt x="3760526" y="980878"/>
                </a:cubicBezTo>
                <a:cubicBezTo>
                  <a:pt x="3801165" y="977830"/>
                  <a:pt x="3929177" y="929068"/>
                  <a:pt x="3952543" y="788877"/>
                </a:cubicBezTo>
                <a:lnTo>
                  <a:pt x="3982007" y="614148"/>
                </a:lnTo>
                <a:cubicBezTo>
                  <a:pt x="3988103" y="578338"/>
                  <a:pt x="3994453" y="549639"/>
                  <a:pt x="4001104" y="526385"/>
                </a:cubicBezTo>
                <a:lnTo>
                  <a:pt x="4009122" y="502034"/>
                </a:lnTo>
                <a:lnTo>
                  <a:pt x="4027757" y="525512"/>
                </a:lnTo>
                <a:cubicBezTo>
                  <a:pt x="4034900" y="536623"/>
                  <a:pt x="4042202" y="549893"/>
                  <a:pt x="4050076" y="565385"/>
                </a:cubicBezTo>
                <a:lnTo>
                  <a:pt x="4064300" y="496305"/>
                </a:lnTo>
                <a:cubicBezTo>
                  <a:pt x="4058712" y="490210"/>
                  <a:pt x="4050838" y="483353"/>
                  <a:pt x="4040298" y="478020"/>
                </a:cubicBezTo>
                <a:lnTo>
                  <a:pt x="4020982" y="473605"/>
                </a:lnTo>
                <a:lnTo>
                  <a:pt x="4022010" y="471290"/>
                </a:lnTo>
                <a:cubicBezTo>
                  <a:pt x="4036615" y="443226"/>
                  <a:pt x="4052616" y="430274"/>
                  <a:pt x="4070395" y="419099"/>
                </a:cubicBezTo>
                <a:cubicBezTo>
                  <a:pt x="4110018" y="414020"/>
                  <a:pt x="4132369" y="440433"/>
                  <a:pt x="4163864" y="502401"/>
                </a:cubicBezTo>
                <a:lnTo>
                  <a:pt x="4178088" y="433321"/>
                </a:lnTo>
                <a:cubicBezTo>
                  <a:pt x="4167929" y="420115"/>
                  <a:pt x="4146593" y="404877"/>
                  <a:pt x="4115098" y="404877"/>
                </a:cubicBezTo>
                <a:close/>
                <a:moveTo>
                  <a:pt x="0" y="0"/>
                </a:moveTo>
                <a:lnTo>
                  <a:pt x="5880100" y="0"/>
                </a:lnTo>
                <a:lnTo>
                  <a:pt x="5880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110617-EBBF-6844-8C49-866445C5CF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5039999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652FDEA-9E6F-E248-A38D-8C3248EBF9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5039999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ACCF14-ED7D-1F48-AA75-71F61F500A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4072" y="1989138"/>
            <a:ext cx="4602556" cy="3835662"/>
          </a:xfrm>
          <a:prstGeom prst="roundRect">
            <a:avLst>
              <a:gd name="adj" fmla="val 3354"/>
            </a:avLst>
          </a:prstGeom>
          <a:solidFill>
            <a:schemeClr val="bg1">
              <a:alpha val="90000"/>
            </a:schemeClr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21EB5DFD-55E0-7A46-AFC3-69758A8C7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6160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F63D28-49C9-D947-BB50-840EF95F43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175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27291FDF-11E4-844A-96B9-AE2D23F994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39787" y="1989138"/>
            <a:ext cx="323873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39787" y="2673138"/>
            <a:ext cx="323873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839787" y="3961938"/>
            <a:ext cx="323873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39787" y="4645938"/>
            <a:ext cx="323873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485393" y="1989138"/>
            <a:ext cx="322997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4485393" y="2673138"/>
            <a:ext cx="322997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4485393" y="3961938"/>
            <a:ext cx="322997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485393" y="4645938"/>
            <a:ext cx="322997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8122239" y="1989138"/>
            <a:ext cx="3229974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8122239" y="2673138"/>
            <a:ext cx="3229974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8122239" y="3961938"/>
            <a:ext cx="3229974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8122239" y="4645938"/>
            <a:ext cx="3229974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2823494-CD15-9049-A47C-C99099D00D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65FB093-6ACD-E747-98C0-F16FBA07D9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9788" y="1366039"/>
            <a:ext cx="7560468" cy="274663"/>
          </a:xfrm>
        </p:spPr>
        <p:txBody>
          <a:bodyPr wrap="square"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</p:spTree>
    <p:extLst>
      <p:ext uri="{BB962C8B-B14F-4D97-AF65-F5344CB8AC3E}">
        <p14:creationId xmlns:p14="http://schemas.microsoft.com/office/powerpoint/2010/main" val="1020415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xed hea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25EED34-690F-CB41-8188-BB2E7E64F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D576D2-650F-5142-A42C-138C7D767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1989138"/>
            <a:ext cx="10512425" cy="3744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GB" dirty="0"/>
              <a:t>Fixed heading</a:t>
            </a:r>
            <a:br>
              <a:rPr lang="en-GB" dirty="0"/>
            </a:br>
            <a:r>
              <a:rPr lang="en-GB" dirty="0"/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14758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xed heading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E86A3CD-BFF1-9C47-8123-2D9693058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D576D2-650F-5142-A42C-138C7D767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1989138"/>
            <a:ext cx="10512425" cy="3744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Fixed heading</a:t>
            </a:r>
            <a:br>
              <a:rPr lang="en-GB" dirty="0"/>
            </a:br>
            <a:r>
              <a:rPr lang="en-GB" dirty="0"/>
              <a:t>(statement)</a:t>
            </a:r>
          </a:p>
        </p:txBody>
      </p:sp>
      <p:pic>
        <p:nvPicPr>
          <p:cNvPr id="10" name="Afbeelding 6">
            <a:extLst>
              <a:ext uri="{FF2B5EF4-FFF2-40B4-BE49-F238E27FC236}">
                <a16:creationId xmlns:a16="http://schemas.microsoft.com/office/drawing/2014/main" id="{87BE5CFF-9A1C-D54B-88BE-530FDDDED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810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4320773-C8EA-9040-B2E4-8AFDE3D9B13F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6EEDB3E7-0D59-044E-819C-2FB68D7917F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314" cy="3429000"/>
          </a:xfrm>
          <a:custGeom>
            <a:avLst/>
            <a:gdLst>
              <a:gd name="connsiteX0" fmla="*/ 11686092 w 12192314"/>
              <a:gd name="connsiteY0" fmla="*/ 647673 h 3429000"/>
              <a:gd name="connsiteX1" fmla="*/ 11749082 w 12192314"/>
              <a:gd name="connsiteY1" fmla="*/ 722847 h 3429000"/>
              <a:gd name="connsiteX2" fmla="*/ 11661708 w 12192314"/>
              <a:gd name="connsiteY2" fmla="*/ 798021 h 3429000"/>
              <a:gd name="connsiteX3" fmla="*/ 11598719 w 12192314"/>
              <a:gd name="connsiteY3" fmla="*/ 722847 h 3429000"/>
              <a:gd name="connsiteX4" fmla="*/ 11686092 w 12192314"/>
              <a:gd name="connsiteY4" fmla="*/ 647673 h 3429000"/>
              <a:gd name="connsiteX5" fmla="*/ 11246179 w 12192314"/>
              <a:gd name="connsiteY5" fmla="*/ 643608 h 3429000"/>
              <a:gd name="connsiteX6" fmla="*/ 11297993 w 12192314"/>
              <a:gd name="connsiteY6" fmla="*/ 697448 h 3429000"/>
              <a:gd name="connsiteX7" fmla="*/ 11175062 w 12192314"/>
              <a:gd name="connsiteY7" fmla="*/ 697448 h 3429000"/>
              <a:gd name="connsiteX8" fmla="*/ 11246179 w 12192314"/>
              <a:gd name="connsiteY8" fmla="*/ 643608 h 3429000"/>
              <a:gd name="connsiteX9" fmla="*/ 10636600 w 12192314"/>
              <a:gd name="connsiteY9" fmla="*/ 614148 h 3429000"/>
              <a:gd name="connsiteX10" fmla="*/ 10616281 w 12192314"/>
              <a:gd name="connsiteY10" fmla="*/ 738084 h 3429000"/>
              <a:gd name="connsiteX11" fmla="*/ 10693494 w 12192314"/>
              <a:gd name="connsiteY11" fmla="*/ 837640 h 3429000"/>
              <a:gd name="connsiteX12" fmla="*/ 10803218 w 12192314"/>
              <a:gd name="connsiteY12" fmla="*/ 738084 h 3429000"/>
              <a:gd name="connsiteX13" fmla="*/ 10823537 w 12192314"/>
              <a:gd name="connsiteY13" fmla="*/ 614148 h 3429000"/>
              <a:gd name="connsiteX14" fmla="*/ 10780866 w 12192314"/>
              <a:gd name="connsiteY14" fmla="*/ 614148 h 3429000"/>
              <a:gd name="connsiteX15" fmla="*/ 10761563 w 12192314"/>
              <a:gd name="connsiteY15" fmla="*/ 734021 h 3429000"/>
              <a:gd name="connsiteX16" fmla="*/ 10700606 w 12192314"/>
              <a:gd name="connsiteY16" fmla="*/ 799037 h 3429000"/>
              <a:gd name="connsiteX17" fmla="*/ 10659967 w 12192314"/>
              <a:gd name="connsiteY17" fmla="*/ 734021 h 3429000"/>
              <a:gd name="connsiteX18" fmla="*/ 10679271 w 12192314"/>
              <a:gd name="connsiteY18" fmla="*/ 614148 h 3429000"/>
              <a:gd name="connsiteX19" fmla="*/ 11692188 w 12192314"/>
              <a:gd name="connsiteY19" fmla="*/ 608053 h 3429000"/>
              <a:gd name="connsiteX20" fmla="*/ 11556048 w 12192314"/>
              <a:gd name="connsiteY20" fmla="*/ 722847 h 3429000"/>
              <a:gd name="connsiteX21" fmla="*/ 11655613 w 12192314"/>
              <a:gd name="connsiteY21" fmla="*/ 837640 h 3429000"/>
              <a:gd name="connsiteX22" fmla="*/ 11791752 w 12192314"/>
              <a:gd name="connsiteY22" fmla="*/ 722847 h 3429000"/>
              <a:gd name="connsiteX23" fmla="*/ 11692188 w 12192314"/>
              <a:gd name="connsiteY23" fmla="*/ 608053 h 3429000"/>
              <a:gd name="connsiteX24" fmla="*/ 11251259 w 12192314"/>
              <a:gd name="connsiteY24" fmla="*/ 608052 h 3429000"/>
              <a:gd name="connsiteX25" fmla="*/ 11125279 w 12192314"/>
              <a:gd name="connsiteY25" fmla="*/ 724878 h 3429000"/>
              <a:gd name="connsiteX26" fmla="*/ 11215701 w 12192314"/>
              <a:gd name="connsiteY26" fmla="*/ 838655 h 3429000"/>
              <a:gd name="connsiteX27" fmla="*/ 11327457 w 12192314"/>
              <a:gd name="connsiteY27" fmla="*/ 779734 h 3429000"/>
              <a:gd name="connsiteX28" fmla="*/ 11294946 w 12192314"/>
              <a:gd name="connsiteY28" fmla="*/ 759418 h 3429000"/>
              <a:gd name="connsiteX29" fmla="*/ 11221796 w 12192314"/>
              <a:gd name="connsiteY29" fmla="*/ 801068 h 3429000"/>
              <a:gd name="connsiteX30" fmla="*/ 11166934 w 12192314"/>
              <a:gd name="connsiteY30" fmla="*/ 728941 h 3429000"/>
              <a:gd name="connsiteX31" fmla="*/ 11334569 w 12192314"/>
              <a:gd name="connsiteY31" fmla="*/ 728941 h 3429000"/>
              <a:gd name="connsiteX32" fmla="*/ 11335585 w 12192314"/>
              <a:gd name="connsiteY32" fmla="*/ 722845 h 3429000"/>
              <a:gd name="connsiteX33" fmla="*/ 11251259 w 12192314"/>
              <a:gd name="connsiteY33" fmla="*/ 608052 h 3429000"/>
              <a:gd name="connsiteX34" fmla="*/ 11499154 w 12192314"/>
              <a:gd name="connsiteY34" fmla="*/ 607037 h 3429000"/>
              <a:gd name="connsiteX35" fmla="*/ 11359967 w 12192314"/>
              <a:gd name="connsiteY35" fmla="*/ 723863 h 3429000"/>
              <a:gd name="connsiteX36" fmla="*/ 11459531 w 12192314"/>
              <a:gd name="connsiteY36" fmla="*/ 837640 h 3429000"/>
              <a:gd name="connsiteX37" fmla="*/ 11522522 w 12192314"/>
              <a:gd name="connsiteY37" fmla="*/ 823418 h 3429000"/>
              <a:gd name="connsiteX38" fmla="*/ 11530650 w 12192314"/>
              <a:gd name="connsiteY38" fmla="*/ 770593 h 3429000"/>
              <a:gd name="connsiteX39" fmla="*/ 11465627 w 12192314"/>
              <a:gd name="connsiteY39" fmla="*/ 799037 h 3429000"/>
              <a:gd name="connsiteX40" fmla="*/ 11401622 w 12192314"/>
              <a:gd name="connsiteY40" fmla="*/ 721830 h 3429000"/>
              <a:gd name="connsiteX41" fmla="*/ 11486963 w 12192314"/>
              <a:gd name="connsiteY41" fmla="*/ 645640 h 3429000"/>
              <a:gd name="connsiteX42" fmla="*/ 11545889 w 12192314"/>
              <a:gd name="connsiteY42" fmla="*/ 675101 h 3429000"/>
              <a:gd name="connsiteX43" fmla="*/ 11555033 w 12192314"/>
              <a:gd name="connsiteY43" fmla="*/ 621259 h 3429000"/>
              <a:gd name="connsiteX44" fmla="*/ 11499154 w 12192314"/>
              <a:gd name="connsiteY44" fmla="*/ 607037 h 3429000"/>
              <a:gd name="connsiteX45" fmla="*/ 11112072 w 12192314"/>
              <a:gd name="connsiteY45" fmla="*/ 607037 h 3429000"/>
              <a:gd name="connsiteX46" fmla="*/ 11045019 w 12192314"/>
              <a:gd name="connsiteY46" fmla="*/ 648687 h 3429000"/>
              <a:gd name="connsiteX47" fmla="*/ 11044002 w 12192314"/>
              <a:gd name="connsiteY47" fmla="*/ 648687 h 3429000"/>
              <a:gd name="connsiteX48" fmla="*/ 11049082 w 12192314"/>
              <a:gd name="connsiteY48" fmla="*/ 613133 h 3429000"/>
              <a:gd name="connsiteX49" fmla="*/ 11006412 w 12192314"/>
              <a:gd name="connsiteY49" fmla="*/ 613133 h 3429000"/>
              <a:gd name="connsiteX50" fmla="*/ 10971869 w 12192314"/>
              <a:gd name="connsiteY50" fmla="*/ 829513 h 3429000"/>
              <a:gd name="connsiteX51" fmla="*/ 11014540 w 12192314"/>
              <a:gd name="connsiteY51" fmla="*/ 829513 h 3429000"/>
              <a:gd name="connsiteX52" fmla="*/ 11031811 w 12192314"/>
              <a:gd name="connsiteY52" fmla="*/ 722846 h 3429000"/>
              <a:gd name="connsiteX53" fmla="*/ 11095816 w 12192314"/>
              <a:gd name="connsiteY53" fmla="*/ 645640 h 3429000"/>
              <a:gd name="connsiteX54" fmla="*/ 11120200 w 12192314"/>
              <a:gd name="connsiteY54" fmla="*/ 654783 h 3429000"/>
              <a:gd name="connsiteX55" fmla="*/ 11145599 w 12192314"/>
              <a:gd name="connsiteY55" fmla="*/ 617196 h 3429000"/>
              <a:gd name="connsiteX56" fmla="*/ 11112072 w 12192314"/>
              <a:gd name="connsiteY56" fmla="*/ 607037 h 3429000"/>
              <a:gd name="connsiteX57" fmla="*/ 10520780 w 12192314"/>
              <a:gd name="connsiteY57" fmla="*/ 607037 h 3429000"/>
              <a:gd name="connsiteX58" fmla="*/ 10447631 w 12192314"/>
              <a:gd name="connsiteY58" fmla="*/ 642593 h 3429000"/>
              <a:gd name="connsiteX59" fmla="*/ 10452710 w 12192314"/>
              <a:gd name="connsiteY59" fmla="*/ 614149 h 3429000"/>
              <a:gd name="connsiteX60" fmla="*/ 10410040 w 12192314"/>
              <a:gd name="connsiteY60" fmla="*/ 614149 h 3429000"/>
              <a:gd name="connsiteX61" fmla="*/ 10374481 w 12192314"/>
              <a:gd name="connsiteY61" fmla="*/ 829513 h 3429000"/>
              <a:gd name="connsiteX62" fmla="*/ 10417152 w 12192314"/>
              <a:gd name="connsiteY62" fmla="*/ 829513 h 3429000"/>
              <a:gd name="connsiteX63" fmla="*/ 10433407 w 12192314"/>
              <a:gd name="connsiteY63" fmla="*/ 729958 h 3429000"/>
              <a:gd name="connsiteX64" fmla="*/ 10502493 w 12192314"/>
              <a:gd name="connsiteY64" fmla="*/ 643608 h 3429000"/>
              <a:gd name="connsiteX65" fmla="*/ 10541099 w 12192314"/>
              <a:gd name="connsiteY65" fmla="*/ 705577 h 3429000"/>
              <a:gd name="connsiteX66" fmla="*/ 10520780 w 12192314"/>
              <a:gd name="connsiteY66" fmla="*/ 829513 h 3429000"/>
              <a:gd name="connsiteX67" fmla="*/ 10563450 w 12192314"/>
              <a:gd name="connsiteY67" fmla="*/ 829513 h 3429000"/>
              <a:gd name="connsiteX68" fmla="*/ 10583769 w 12192314"/>
              <a:gd name="connsiteY68" fmla="*/ 700498 h 3429000"/>
              <a:gd name="connsiteX69" fmla="*/ 10520780 w 12192314"/>
              <a:gd name="connsiteY69" fmla="*/ 607037 h 3429000"/>
              <a:gd name="connsiteX70" fmla="*/ 10897703 w 12192314"/>
              <a:gd name="connsiteY70" fmla="*/ 545068 h 3429000"/>
              <a:gd name="connsiteX71" fmla="*/ 10886528 w 12192314"/>
              <a:gd name="connsiteY71" fmla="*/ 614148 h 3429000"/>
              <a:gd name="connsiteX72" fmla="*/ 10864176 w 12192314"/>
              <a:gd name="connsiteY72" fmla="*/ 614148 h 3429000"/>
              <a:gd name="connsiteX73" fmla="*/ 10857065 w 12192314"/>
              <a:gd name="connsiteY73" fmla="*/ 652751 h 3429000"/>
              <a:gd name="connsiteX74" fmla="*/ 10880432 w 12192314"/>
              <a:gd name="connsiteY74" fmla="*/ 652751 h 3429000"/>
              <a:gd name="connsiteX75" fmla="*/ 10851985 w 12192314"/>
              <a:gd name="connsiteY75" fmla="*/ 830528 h 3429000"/>
              <a:gd name="connsiteX76" fmla="*/ 10894656 w 12192314"/>
              <a:gd name="connsiteY76" fmla="*/ 830528 h 3429000"/>
              <a:gd name="connsiteX77" fmla="*/ 10923102 w 12192314"/>
              <a:gd name="connsiteY77" fmla="*/ 652751 h 3429000"/>
              <a:gd name="connsiteX78" fmla="*/ 10970853 w 12192314"/>
              <a:gd name="connsiteY78" fmla="*/ 652751 h 3429000"/>
              <a:gd name="connsiteX79" fmla="*/ 10976949 w 12192314"/>
              <a:gd name="connsiteY79" fmla="*/ 614148 h 3429000"/>
              <a:gd name="connsiteX80" fmla="*/ 10929198 w 12192314"/>
              <a:gd name="connsiteY80" fmla="*/ 614148 h 3429000"/>
              <a:gd name="connsiteX81" fmla="*/ 10940374 w 12192314"/>
              <a:gd name="connsiteY81" fmla="*/ 545068 h 3429000"/>
              <a:gd name="connsiteX82" fmla="*/ 10427312 w 12192314"/>
              <a:gd name="connsiteY82" fmla="*/ 404877 h 3429000"/>
              <a:gd name="connsiteX83" fmla="*/ 10311873 w 12192314"/>
              <a:gd name="connsiteY83" fmla="*/ 452877 h 3429000"/>
              <a:gd name="connsiteX84" fmla="*/ 10293962 w 12192314"/>
              <a:gd name="connsiteY84" fmla="*/ 472829 h 3429000"/>
              <a:gd name="connsiteX85" fmla="*/ 10258948 w 12192314"/>
              <a:gd name="connsiteY85" fmla="*/ 480290 h 3429000"/>
              <a:gd name="connsiteX86" fmla="*/ 10112363 w 12192314"/>
              <a:gd name="connsiteY86" fmla="*/ 659861 h 3429000"/>
              <a:gd name="connsiteX87" fmla="*/ 10097123 w 12192314"/>
              <a:gd name="connsiteY87" fmla="*/ 754338 h 3429000"/>
              <a:gd name="connsiteX88" fmla="*/ 9993495 w 12192314"/>
              <a:gd name="connsiteY88" fmla="*/ 980878 h 3429000"/>
              <a:gd name="connsiteX89" fmla="*/ 10164177 w 12192314"/>
              <a:gd name="connsiteY89" fmla="*/ 772624 h 3429000"/>
              <a:gd name="connsiteX90" fmla="*/ 10180433 w 12192314"/>
              <a:gd name="connsiteY90" fmla="*/ 677132 h 3429000"/>
              <a:gd name="connsiteX91" fmla="*/ 10268821 w 12192314"/>
              <a:gd name="connsiteY91" fmla="*/ 482083 h 3429000"/>
              <a:gd name="connsiteX92" fmla="*/ 10284523 w 12192314"/>
              <a:gd name="connsiteY92" fmla="*/ 483344 h 3429000"/>
              <a:gd name="connsiteX93" fmla="*/ 10258011 w 12192314"/>
              <a:gd name="connsiteY93" fmla="*/ 512877 h 3429000"/>
              <a:gd name="connsiteX94" fmla="*/ 10226151 w 12192314"/>
              <a:gd name="connsiteY94" fmla="*/ 596877 h 3429000"/>
              <a:gd name="connsiteX95" fmla="*/ 10199736 w 12192314"/>
              <a:gd name="connsiteY95" fmla="*/ 754338 h 3429000"/>
              <a:gd name="connsiteX96" fmla="*/ 10072740 w 12192314"/>
              <a:gd name="connsiteY96" fmla="*/ 980878 h 3429000"/>
              <a:gd name="connsiteX97" fmla="*/ 10264757 w 12192314"/>
              <a:gd name="connsiteY97" fmla="*/ 788877 h 3429000"/>
              <a:gd name="connsiteX98" fmla="*/ 10294221 w 12192314"/>
              <a:gd name="connsiteY98" fmla="*/ 614148 h 3429000"/>
              <a:gd name="connsiteX99" fmla="*/ 10313318 w 12192314"/>
              <a:gd name="connsiteY99" fmla="*/ 526385 h 3429000"/>
              <a:gd name="connsiteX100" fmla="*/ 10321336 w 12192314"/>
              <a:gd name="connsiteY100" fmla="*/ 502034 h 3429000"/>
              <a:gd name="connsiteX101" fmla="*/ 10339971 w 12192314"/>
              <a:gd name="connsiteY101" fmla="*/ 525512 h 3429000"/>
              <a:gd name="connsiteX102" fmla="*/ 10362290 w 12192314"/>
              <a:gd name="connsiteY102" fmla="*/ 565385 h 3429000"/>
              <a:gd name="connsiteX103" fmla="*/ 10376514 w 12192314"/>
              <a:gd name="connsiteY103" fmla="*/ 496305 h 3429000"/>
              <a:gd name="connsiteX104" fmla="*/ 10352512 w 12192314"/>
              <a:gd name="connsiteY104" fmla="*/ 478020 h 3429000"/>
              <a:gd name="connsiteX105" fmla="*/ 10333196 w 12192314"/>
              <a:gd name="connsiteY105" fmla="*/ 473605 h 3429000"/>
              <a:gd name="connsiteX106" fmla="*/ 10334224 w 12192314"/>
              <a:gd name="connsiteY106" fmla="*/ 471290 h 3429000"/>
              <a:gd name="connsiteX107" fmla="*/ 10382609 w 12192314"/>
              <a:gd name="connsiteY107" fmla="*/ 419099 h 3429000"/>
              <a:gd name="connsiteX108" fmla="*/ 10476078 w 12192314"/>
              <a:gd name="connsiteY108" fmla="*/ 502401 h 3429000"/>
              <a:gd name="connsiteX109" fmla="*/ 10490302 w 12192314"/>
              <a:gd name="connsiteY109" fmla="*/ 433321 h 3429000"/>
              <a:gd name="connsiteX110" fmla="*/ 10427312 w 12192314"/>
              <a:gd name="connsiteY110" fmla="*/ 404877 h 3429000"/>
              <a:gd name="connsiteX111" fmla="*/ 0 w 12192314"/>
              <a:gd name="connsiteY111" fmla="*/ 0 h 3429000"/>
              <a:gd name="connsiteX112" fmla="*/ 6312214 w 12192314"/>
              <a:gd name="connsiteY112" fmla="*/ 0 h 3429000"/>
              <a:gd name="connsiteX113" fmla="*/ 6672064 w 12192314"/>
              <a:gd name="connsiteY113" fmla="*/ 0 h 3429000"/>
              <a:gd name="connsiteX114" fmla="*/ 12192314 w 12192314"/>
              <a:gd name="connsiteY114" fmla="*/ 0 h 3429000"/>
              <a:gd name="connsiteX115" fmla="*/ 12192314 w 12192314"/>
              <a:gd name="connsiteY115" fmla="*/ 3429000 h 3429000"/>
              <a:gd name="connsiteX116" fmla="*/ 0 w 12192314"/>
              <a:gd name="connsiteY11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192314" h="3429000">
                <a:moveTo>
                  <a:pt x="11686092" y="647673"/>
                </a:moveTo>
                <a:cubicBezTo>
                  <a:pt x="11727747" y="647673"/>
                  <a:pt x="11756193" y="681196"/>
                  <a:pt x="11749082" y="722847"/>
                </a:cubicBezTo>
                <a:cubicBezTo>
                  <a:pt x="11742986" y="763482"/>
                  <a:pt x="11703363" y="798021"/>
                  <a:pt x="11661708" y="798021"/>
                </a:cubicBezTo>
                <a:cubicBezTo>
                  <a:pt x="11620054" y="798021"/>
                  <a:pt x="11592623" y="763482"/>
                  <a:pt x="11598719" y="722847"/>
                </a:cubicBezTo>
                <a:cubicBezTo>
                  <a:pt x="11605831" y="681196"/>
                  <a:pt x="11644437" y="646656"/>
                  <a:pt x="11686092" y="647673"/>
                </a:cubicBezTo>
                <a:close/>
                <a:moveTo>
                  <a:pt x="11246179" y="643608"/>
                </a:moveTo>
                <a:cubicBezTo>
                  <a:pt x="11279706" y="643608"/>
                  <a:pt x="11297993" y="664941"/>
                  <a:pt x="11297993" y="697448"/>
                </a:cubicBezTo>
                <a:lnTo>
                  <a:pt x="11175062" y="697448"/>
                </a:lnTo>
                <a:cubicBezTo>
                  <a:pt x="11185221" y="666973"/>
                  <a:pt x="11213668" y="643608"/>
                  <a:pt x="11246179" y="643608"/>
                </a:cubicBezTo>
                <a:close/>
                <a:moveTo>
                  <a:pt x="10636600" y="614148"/>
                </a:moveTo>
                <a:lnTo>
                  <a:pt x="10616281" y="738084"/>
                </a:lnTo>
                <a:cubicBezTo>
                  <a:pt x="10607137" y="797005"/>
                  <a:pt x="10628473" y="837640"/>
                  <a:pt x="10693494" y="837640"/>
                </a:cubicBezTo>
                <a:cubicBezTo>
                  <a:pt x="10758516" y="837640"/>
                  <a:pt x="10794075" y="797005"/>
                  <a:pt x="10803218" y="738084"/>
                </a:cubicBezTo>
                <a:lnTo>
                  <a:pt x="10823537" y="614148"/>
                </a:lnTo>
                <a:lnTo>
                  <a:pt x="10780866" y="614148"/>
                </a:lnTo>
                <a:lnTo>
                  <a:pt x="10761563" y="734021"/>
                </a:lnTo>
                <a:cubicBezTo>
                  <a:pt x="10756484" y="768561"/>
                  <a:pt x="10742260" y="799037"/>
                  <a:pt x="10700606" y="799037"/>
                </a:cubicBezTo>
                <a:cubicBezTo>
                  <a:pt x="10657935" y="799037"/>
                  <a:pt x="10653872" y="768561"/>
                  <a:pt x="10659967" y="734021"/>
                </a:cubicBezTo>
                <a:lnTo>
                  <a:pt x="10679271" y="614148"/>
                </a:lnTo>
                <a:close/>
                <a:moveTo>
                  <a:pt x="11692188" y="608053"/>
                </a:moveTo>
                <a:cubicBezTo>
                  <a:pt x="11626150" y="608053"/>
                  <a:pt x="11566208" y="657830"/>
                  <a:pt x="11556048" y="722847"/>
                </a:cubicBezTo>
                <a:cubicBezTo>
                  <a:pt x="11545889" y="787863"/>
                  <a:pt x="11589575" y="837640"/>
                  <a:pt x="11655613" y="837640"/>
                </a:cubicBezTo>
                <a:cubicBezTo>
                  <a:pt x="11721650" y="837640"/>
                  <a:pt x="11781592" y="787863"/>
                  <a:pt x="11791752" y="722847"/>
                </a:cubicBezTo>
                <a:cubicBezTo>
                  <a:pt x="11802928" y="657830"/>
                  <a:pt x="11759242" y="607037"/>
                  <a:pt x="11692188" y="608053"/>
                </a:cubicBezTo>
                <a:close/>
                <a:moveTo>
                  <a:pt x="11251259" y="608052"/>
                </a:moveTo>
                <a:cubicBezTo>
                  <a:pt x="11180142" y="608052"/>
                  <a:pt x="11136454" y="658845"/>
                  <a:pt x="11125279" y="724878"/>
                </a:cubicBezTo>
                <a:cubicBezTo>
                  <a:pt x="11115120" y="788878"/>
                  <a:pt x="11148647" y="838655"/>
                  <a:pt x="11215701" y="838655"/>
                </a:cubicBezTo>
                <a:cubicBezTo>
                  <a:pt x="11258371" y="838655"/>
                  <a:pt x="11301042" y="817322"/>
                  <a:pt x="11327457" y="779734"/>
                </a:cubicBezTo>
                <a:lnTo>
                  <a:pt x="11294946" y="759418"/>
                </a:lnTo>
                <a:cubicBezTo>
                  <a:pt x="11274627" y="784814"/>
                  <a:pt x="11254307" y="801068"/>
                  <a:pt x="11221796" y="801068"/>
                </a:cubicBezTo>
                <a:cubicBezTo>
                  <a:pt x="11181158" y="801068"/>
                  <a:pt x="11161854" y="765512"/>
                  <a:pt x="11166934" y="728941"/>
                </a:cubicBezTo>
                <a:lnTo>
                  <a:pt x="11334569" y="728941"/>
                </a:lnTo>
                <a:lnTo>
                  <a:pt x="11335585" y="722845"/>
                </a:lnTo>
                <a:cubicBezTo>
                  <a:pt x="11345744" y="658845"/>
                  <a:pt x="11321361" y="608052"/>
                  <a:pt x="11251259" y="608052"/>
                </a:cubicBezTo>
                <a:close/>
                <a:moveTo>
                  <a:pt x="11499154" y="607037"/>
                </a:moveTo>
                <a:cubicBezTo>
                  <a:pt x="11431085" y="607037"/>
                  <a:pt x="11371142" y="656815"/>
                  <a:pt x="11359967" y="723863"/>
                </a:cubicBezTo>
                <a:cubicBezTo>
                  <a:pt x="11348791" y="788878"/>
                  <a:pt x="11394510" y="837640"/>
                  <a:pt x="11459531" y="837640"/>
                </a:cubicBezTo>
                <a:cubicBezTo>
                  <a:pt x="11481883" y="837640"/>
                  <a:pt x="11501186" y="833577"/>
                  <a:pt x="11522522" y="823418"/>
                </a:cubicBezTo>
                <a:lnTo>
                  <a:pt x="11530650" y="770593"/>
                </a:lnTo>
                <a:cubicBezTo>
                  <a:pt x="11511346" y="787863"/>
                  <a:pt x="11490011" y="799037"/>
                  <a:pt x="11465627" y="799037"/>
                </a:cubicBezTo>
                <a:cubicBezTo>
                  <a:pt x="11420925" y="799037"/>
                  <a:pt x="11394510" y="766529"/>
                  <a:pt x="11401622" y="721830"/>
                </a:cubicBezTo>
                <a:cubicBezTo>
                  <a:pt x="11407717" y="681196"/>
                  <a:pt x="11445308" y="645640"/>
                  <a:pt x="11486963" y="645640"/>
                </a:cubicBezTo>
                <a:cubicBezTo>
                  <a:pt x="11513378" y="645640"/>
                  <a:pt x="11531666" y="655799"/>
                  <a:pt x="11545889" y="675101"/>
                </a:cubicBezTo>
                <a:lnTo>
                  <a:pt x="11555033" y="621259"/>
                </a:lnTo>
                <a:cubicBezTo>
                  <a:pt x="11539793" y="612116"/>
                  <a:pt x="11518457" y="607037"/>
                  <a:pt x="11499154" y="607037"/>
                </a:cubicBezTo>
                <a:close/>
                <a:moveTo>
                  <a:pt x="11112072" y="607037"/>
                </a:moveTo>
                <a:cubicBezTo>
                  <a:pt x="11083625" y="607037"/>
                  <a:pt x="11059242" y="623291"/>
                  <a:pt x="11045019" y="648687"/>
                </a:cubicBezTo>
                <a:lnTo>
                  <a:pt x="11044002" y="648687"/>
                </a:lnTo>
                <a:lnTo>
                  <a:pt x="11049082" y="613133"/>
                </a:lnTo>
                <a:lnTo>
                  <a:pt x="11006412" y="613133"/>
                </a:lnTo>
                <a:lnTo>
                  <a:pt x="10971869" y="829513"/>
                </a:lnTo>
                <a:lnTo>
                  <a:pt x="11014540" y="829513"/>
                </a:lnTo>
                <a:lnTo>
                  <a:pt x="11031811" y="722846"/>
                </a:lnTo>
                <a:cubicBezTo>
                  <a:pt x="11037907" y="687291"/>
                  <a:pt x="11050098" y="645640"/>
                  <a:pt x="11095816" y="645640"/>
                </a:cubicBezTo>
                <a:cubicBezTo>
                  <a:pt x="11105977" y="645640"/>
                  <a:pt x="11114105" y="648687"/>
                  <a:pt x="11120200" y="654783"/>
                </a:cubicBezTo>
                <a:lnTo>
                  <a:pt x="11145599" y="617196"/>
                </a:lnTo>
                <a:cubicBezTo>
                  <a:pt x="11135440" y="611100"/>
                  <a:pt x="11124264" y="607037"/>
                  <a:pt x="11112072" y="607037"/>
                </a:cubicBezTo>
                <a:close/>
                <a:moveTo>
                  <a:pt x="10520780" y="607037"/>
                </a:moveTo>
                <a:cubicBezTo>
                  <a:pt x="10494365" y="607037"/>
                  <a:pt x="10465918" y="619227"/>
                  <a:pt x="10447631" y="642593"/>
                </a:cubicBezTo>
                <a:lnTo>
                  <a:pt x="10452710" y="614149"/>
                </a:lnTo>
                <a:lnTo>
                  <a:pt x="10410040" y="614149"/>
                </a:lnTo>
                <a:lnTo>
                  <a:pt x="10374481" y="829513"/>
                </a:lnTo>
                <a:lnTo>
                  <a:pt x="10417152" y="829513"/>
                </a:lnTo>
                <a:lnTo>
                  <a:pt x="10433407" y="729958"/>
                </a:lnTo>
                <a:cubicBezTo>
                  <a:pt x="10440519" y="690339"/>
                  <a:pt x="10447631" y="643608"/>
                  <a:pt x="10502493" y="643608"/>
                </a:cubicBezTo>
                <a:cubicBezTo>
                  <a:pt x="10546179" y="643608"/>
                  <a:pt x="10547195" y="669005"/>
                  <a:pt x="10541099" y="705577"/>
                </a:cubicBezTo>
                <a:lnTo>
                  <a:pt x="10520780" y="829513"/>
                </a:lnTo>
                <a:lnTo>
                  <a:pt x="10563450" y="829513"/>
                </a:lnTo>
                <a:lnTo>
                  <a:pt x="10583769" y="700498"/>
                </a:lnTo>
                <a:cubicBezTo>
                  <a:pt x="10591897" y="647672"/>
                  <a:pt x="10582753" y="607037"/>
                  <a:pt x="10520780" y="607037"/>
                </a:cubicBezTo>
                <a:close/>
                <a:moveTo>
                  <a:pt x="10897703" y="545068"/>
                </a:moveTo>
                <a:lnTo>
                  <a:pt x="10886528" y="614148"/>
                </a:lnTo>
                <a:lnTo>
                  <a:pt x="10864176" y="614148"/>
                </a:lnTo>
                <a:lnTo>
                  <a:pt x="10857065" y="652751"/>
                </a:lnTo>
                <a:lnTo>
                  <a:pt x="10880432" y="652751"/>
                </a:lnTo>
                <a:lnTo>
                  <a:pt x="10851985" y="830528"/>
                </a:lnTo>
                <a:lnTo>
                  <a:pt x="10894656" y="830528"/>
                </a:lnTo>
                <a:lnTo>
                  <a:pt x="10923102" y="652751"/>
                </a:lnTo>
                <a:lnTo>
                  <a:pt x="10970853" y="652751"/>
                </a:lnTo>
                <a:lnTo>
                  <a:pt x="10976949" y="614148"/>
                </a:lnTo>
                <a:lnTo>
                  <a:pt x="10929198" y="614148"/>
                </a:lnTo>
                <a:lnTo>
                  <a:pt x="10940374" y="545068"/>
                </a:lnTo>
                <a:close/>
                <a:moveTo>
                  <a:pt x="10427312" y="404877"/>
                </a:moveTo>
                <a:cubicBezTo>
                  <a:pt x="10396833" y="404877"/>
                  <a:pt x="10351877" y="420877"/>
                  <a:pt x="10311873" y="452877"/>
                </a:cubicBezTo>
                <a:lnTo>
                  <a:pt x="10293962" y="472829"/>
                </a:lnTo>
                <a:lnTo>
                  <a:pt x="10258948" y="480290"/>
                </a:lnTo>
                <a:cubicBezTo>
                  <a:pt x="10199228" y="503861"/>
                  <a:pt x="10128364" y="563861"/>
                  <a:pt x="10112363" y="659861"/>
                </a:cubicBezTo>
                <a:lnTo>
                  <a:pt x="10097123" y="754338"/>
                </a:lnTo>
                <a:cubicBezTo>
                  <a:pt x="10071724" y="907735"/>
                  <a:pt x="10058517" y="943291"/>
                  <a:pt x="9993495" y="980878"/>
                </a:cubicBezTo>
                <a:cubicBezTo>
                  <a:pt x="10040229" y="972751"/>
                  <a:pt x="10138778" y="928053"/>
                  <a:pt x="10164177" y="772624"/>
                </a:cubicBezTo>
                <a:lnTo>
                  <a:pt x="10180433" y="677132"/>
                </a:lnTo>
                <a:cubicBezTo>
                  <a:pt x="10204816" y="533892"/>
                  <a:pt x="10233263" y="504433"/>
                  <a:pt x="10268821" y="482083"/>
                </a:cubicBezTo>
                <a:lnTo>
                  <a:pt x="10284523" y="483344"/>
                </a:lnTo>
                <a:lnTo>
                  <a:pt x="10258011" y="512877"/>
                </a:lnTo>
                <a:cubicBezTo>
                  <a:pt x="10242914" y="536877"/>
                  <a:pt x="10231485" y="564877"/>
                  <a:pt x="10226151" y="596877"/>
                </a:cubicBezTo>
                <a:lnTo>
                  <a:pt x="10199736" y="754338"/>
                </a:lnTo>
                <a:cubicBezTo>
                  <a:pt x="10179416" y="876242"/>
                  <a:pt x="10137762" y="943290"/>
                  <a:pt x="10072740" y="980878"/>
                </a:cubicBezTo>
                <a:cubicBezTo>
                  <a:pt x="10113379" y="977830"/>
                  <a:pt x="10241391" y="929068"/>
                  <a:pt x="10264757" y="788877"/>
                </a:cubicBezTo>
                <a:lnTo>
                  <a:pt x="10294221" y="614148"/>
                </a:lnTo>
                <a:cubicBezTo>
                  <a:pt x="10300317" y="578338"/>
                  <a:pt x="10306667" y="549639"/>
                  <a:pt x="10313318" y="526385"/>
                </a:cubicBezTo>
                <a:lnTo>
                  <a:pt x="10321336" y="502034"/>
                </a:lnTo>
                <a:lnTo>
                  <a:pt x="10339971" y="525512"/>
                </a:lnTo>
                <a:cubicBezTo>
                  <a:pt x="10347114" y="536623"/>
                  <a:pt x="10354416" y="549893"/>
                  <a:pt x="10362290" y="565385"/>
                </a:cubicBezTo>
                <a:lnTo>
                  <a:pt x="10376514" y="496305"/>
                </a:lnTo>
                <a:cubicBezTo>
                  <a:pt x="10370926" y="490210"/>
                  <a:pt x="10363052" y="483353"/>
                  <a:pt x="10352512" y="478020"/>
                </a:cubicBezTo>
                <a:lnTo>
                  <a:pt x="10333196" y="473605"/>
                </a:lnTo>
                <a:lnTo>
                  <a:pt x="10334224" y="471290"/>
                </a:lnTo>
                <a:cubicBezTo>
                  <a:pt x="10348829" y="443226"/>
                  <a:pt x="10364830" y="430274"/>
                  <a:pt x="10382609" y="419099"/>
                </a:cubicBezTo>
                <a:cubicBezTo>
                  <a:pt x="10422232" y="414020"/>
                  <a:pt x="10444583" y="440433"/>
                  <a:pt x="10476078" y="502401"/>
                </a:cubicBezTo>
                <a:lnTo>
                  <a:pt x="10490302" y="433321"/>
                </a:lnTo>
                <a:cubicBezTo>
                  <a:pt x="10480143" y="420115"/>
                  <a:pt x="10458807" y="404877"/>
                  <a:pt x="10427312" y="404877"/>
                </a:cubicBezTo>
                <a:close/>
                <a:moveTo>
                  <a:pt x="0" y="0"/>
                </a:moveTo>
                <a:lnTo>
                  <a:pt x="6312214" y="0"/>
                </a:lnTo>
                <a:lnTo>
                  <a:pt x="6672064" y="0"/>
                </a:lnTo>
                <a:lnTo>
                  <a:pt x="12192314" y="0"/>
                </a:lnTo>
                <a:lnTo>
                  <a:pt x="1219231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540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445225-67E8-314C-A045-CDA2DDC24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2574486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0E799220-F9D3-484B-A2D8-994E5A3F896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69511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C2626B4A-E792-0A4E-B4D4-BC4BD98F2E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64536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7">
            <a:extLst>
              <a:ext uri="{FF2B5EF4-FFF2-40B4-BE49-F238E27FC236}">
                <a16:creationId xmlns:a16="http://schemas.microsoft.com/office/drawing/2014/main" id="{0FCF6CB7-41C4-9F49-89B9-7931AEEE8C9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59561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574486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DF491F23-6FE4-7747-AD07-B0E2A8AE01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9511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2B95DF2-3DB5-A94C-BE0A-0D784CD723A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4536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9567D680-F1E0-844D-85B3-C1F728B7B7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59562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1CFA21A-8A4C-C14B-B955-1C0F783F0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</p:spTree>
    <p:extLst>
      <p:ext uri="{BB962C8B-B14F-4D97-AF65-F5344CB8AC3E}">
        <p14:creationId xmlns:p14="http://schemas.microsoft.com/office/powerpoint/2010/main" val="6576597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C09293-EE06-2D44-A7D0-4351AD618966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A25699-FB4C-1746-8982-CCFAA658D1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314" cy="6858000"/>
          </a:xfrm>
          <a:custGeom>
            <a:avLst/>
            <a:gdLst>
              <a:gd name="connsiteX0" fmla="*/ 11686092 w 12192314"/>
              <a:gd name="connsiteY0" fmla="*/ 647673 h 6858000"/>
              <a:gd name="connsiteX1" fmla="*/ 11749082 w 12192314"/>
              <a:gd name="connsiteY1" fmla="*/ 722847 h 6858000"/>
              <a:gd name="connsiteX2" fmla="*/ 11661708 w 12192314"/>
              <a:gd name="connsiteY2" fmla="*/ 798021 h 6858000"/>
              <a:gd name="connsiteX3" fmla="*/ 11598719 w 12192314"/>
              <a:gd name="connsiteY3" fmla="*/ 722847 h 6858000"/>
              <a:gd name="connsiteX4" fmla="*/ 11686092 w 12192314"/>
              <a:gd name="connsiteY4" fmla="*/ 647673 h 6858000"/>
              <a:gd name="connsiteX5" fmla="*/ 11246179 w 12192314"/>
              <a:gd name="connsiteY5" fmla="*/ 643608 h 6858000"/>
              <a:gd name="connsiteX6" fmla="*/ 11297993 w 12192314"/>
              <a:gd name="connsiteY6" fmla="*/ 697448 h 6858000"/>
              <a:gd name="connsiteX7" fmla="*/ 11175062 w 12192314"/>
              <a:gd name="connsiteY7" fmla="*/ 697448 h 6858000"/>
              <a:gd name="connsiteX8" fmla="*/ 11246179 w 12192314"/>
              <a:gd name="connsiteY8" fmla="*/ 643608 h 6858000"/>
              <a:gd name="connsiteX9" fmla="*/ 10636600 w 12192314"/>
              <a:gd name="connsiteY9" fmla="*/ 614148 h 6858000"/>
              <a:gd name="connsiteX10" fmla="*/ 10616281 w 12192314"/>
              <a:gd name="connsiteY10" fmla="*/ 738084 h 6858000"/>
              <a:gd name="connsiteX11" fmla="*/ 10693494 w 12192314"/>
              <a:gd name="connsiteY11" fmla="*/ 837640 h 6858000"/>
              <a:gd name="connsiteX12" fmla="*/ 10803218 w 12192314"/>
              <a:gd name="connsiteY12" fmla="*/ 738084 h 6858000"/>
              <a:gd name="connsiteX13" fmla="*/ 10823537 w 12192314"/>
              <a:gd name="connsiteY13" fmla="*/ 614148 h 6858000"/>
              <a:gd name="connsiteX14" fmla="*/ 10780866 w 12192314"/>
              <a:gd name="connsiteY14" fmla="*/ 614148 h 6858000"/>
              <a:gd name="connsiteX15" fmla="*/ 10761563 w 12192314"/>
              <a:gd name="connsiteY15" fmla="*/ 734021 h 6858000"/>
              <a:gd name="connsiteX16" fmla="*/ 10700606 w 12192314"/>
              <a:gd name="connsiteY16" fmla="*/ 799037 h 6858000"/>
              <a:gd name="connsiteX17" fmla="*/ 10659967 w 12192314"/>
              <a:gd name="connsiteY17" fmla="*/ 734021 h 6858000"/>
              <a:gd name="connsiteX18" fmla="*/ 10679271 w 12192314"/>
              <a:gd name="connsiteY18" fmla="*/ 614148 h 6858000"/>
              <a:gd name="connsiteX19" fmla="*/ 11692188 w 12192314"/>
              <a:gd name="connsiteY19" fmla="*/ 608053 h 6858000"/>
              <a:gd name="connsiteX20" fmla="*/ 11556048 w 12192314"/>
              <a:gd name="connsiteY20" fmla="*/ 722847 h 6858000"/>
              <a:gd name="connsiteX21" fmla="*/ 11655613 w 12192314"/>
              <a:gd name="connsiteY21" fmla="*/ 837640 h 6858000"/>
              <a:gd name="connsiteX22" fmla="*/ 11791752 w 12192314"/>
              <a:gd name="connsiteY22" fmla="*/ 722847 h 6858000"/>
              <a:gd name="connsiteX23" fmla="*/ 11692188 w 12192314"/>
              <a:gd name="connsiteY23" fmla="*/ 608053 h 6858000"/>
              <a:gd name="connsiteX24" fmla="*/ 11251259 w 12192314"/>
              <a:gd name="connsiteY24" fmla="*/ 608052 h 6858000"/>
              <a:gd name="connsiteX25" fmla="*/ 11125279 w 12192314"/>
              <a:gd name="connsiteY25" fmla="*/ 724878 h 6858000"/>
              <a:gd name="connsiteX26" fmla="*/ 11215701 w 12192314"/>
              <a:gd name="connsiteY26" fmla="*/ 838655 h 6858000"/>
              <a:gd name="connsiteX27" fmla="*/ 11327457 w 12192314"/>
              <a:gd name="connsiteY27" fmla="*/ 779734 h 6858000"/>
              <a:gd name="connsiteX28" fmla="*/ 11294946 w 12192314"/>
              <a:gd name="connsiteY28" fmla="*/ 759418 h 6858000"/>
              <a:gd name="connsiteX29" fmla="*/ 11221796 w 12192314"/>
              <a:gd name="connsiteY29" fmla="*/ 801068 h 6858000"/>
              <a:gd name="connsiteX30" fmla="*/ 11166934 w 12192314"/>
              <a:gd name="connsiteY30" fmla="*/ 728941 h 6858000"/>
              <a:gd name="connsiteX31" fmla="*/ 11334569 w 12192314"/>
              <a:gd name="connsiteY31" fmla="*/ 728941 h 6858000"/>
              <a:gd name="connsiteX32" fmla="*/ 11335585 w 12192314"/>
              <a:gd name="connsiteY32" fmla="*/ 722845 h 6858000"/>
              <a:gd name="connsiteX33" fmla="*/ 11251259 w 12192314"/>
              <a:gd name="connsiteY33" fmla="*/ 608052 h 6858000"/>
              <a:gd name="connsiteX34" fmla="*/ 11499154 w 12192314"/>
              <a:gd name="connsiteY34" fmla="*/ 607037 h 6858000"/>
              <a:gd name="connsiteX35" fmla="*/ 11359967 w 12192314"/>
              <a:gd name="connsiteY35" fmla="*/ 723863 h 6858000"/>
              <a:gd name="connsiteX36" fmla="*/ 11459531 w 12192314"/>
              <a:gd name="connsiteY36" fmla="*/ 837640 h 6858000"/>
              <a:gd name="connsiteX37" fmla="*/ 11522522 w 12192314"/>
              <a:gd name="connsiteY37" fmla="*/ 823418 h 6858000"/>
              <a:gd name="connsiteX38" fmla="*/ 11530650 w 12192314"/>
              <a:gd name="connsiteY38" fmla="*/ 770593 h 6858000"/>
              <a:gd name="connsiteX39" fmla="*/ 11465627 w 12192314"/>
              <a:gd name="connsiteY39" fmla="*/ 799037 h 6858000"/>
              <a:gd name="connsiteX40" fmla="*/ 11401622 w 12192314"/>
              <a:gd name="connsiteY40" fmla="*/ 721830 h 6858000"/>
              <a:gd name="connsiteX41" fmla="*/ 11486963 w 12192314"/>
              <a:gd name="connsiteY41" fmla="*/ 645640 h 6858000"/>
              <a:gd name="connsiteX42" fmla="*/ 11545889 w 12192314"/>
              <a:gd name="connsiteY42" fmla="*/ 675101 h 6858000"/>
              <a:gd name="connsiteX43" fmla="*/ 11555033 w 12192314"/>
              <a:gd name="connsiteY43" fmla="*/ 621259 h 6858000"/>
              <a:gd name="connsiteX44" fmla="*/ 11499154 w 12192314"/>
              <a:gd name="connsiteY44" fmla="*/ 607037 h 6858000"/>
              <a:gd name="connsiteX45" fmla="*/ 11112072 w 12192314"/>
              <a:gd name="connsiteY45" fmla="*/ 607037 h 6858000"/>
              <a:gd name="connsiteX46" fmla="*/ 11045019 w 12192314"/>
              <a:gd name="connsiteY46" fmla="*/ 648687 h 6858000"/>
              <a:gd name="connsiteX47" fmla="*/ 11044002 w 12192314"/>
              <a:gd name="connsiteY47" fmla="*/ 648687 h 6858000"/>
              <a:gd name="connsiteX48" fmla="*/ 11049082 w 12192314"/>
              <a:gd name="connsiteY48" fmla="*/ 613133 h 6858000"/>
              <a:gd name="connsiteX49" fmla="*/ 11006412 w 12192314"/>
              <a:gd name="connsiteY49" fmla="*/ 613133 h 6858000"/>
              <a:gd name="connsiteX50" fmla="*/ 10971869 w 12192314"/>
              <a:gd name="connsiteY50" fmla="*/ 829513 h 6858000"/>
              <a:gd name="connsiteX51" fmla="*/ 11014540 w 12192314"/>
              <a:gd name="connsiteY51" fmla="*/ 829513 h 6858000"/>
              <a:gd name="connsiteX52" fmla="*/ 11031811 w 12192314"/>
              <a:gd name="connsiteY52" fmla="*/ 722846 h 6858000"/>
              <a:gd name="connsiteX53" fmla="*/ 11095816 w 12192314"/>
              <a:gd name="connsiteY53" fmla="*/ 645640 h 6858000"/>
              <a:gd name="connsiteX54" fmla="*/ 11120200 w 12192314"/>
              <a:gd name="connsiteY54" fmla="*/ 654783 h 6858000"/>
              <a:gd name="connsiteX55" fmla="*/ 11145599 w 12192314"/>
              <a:gd name="connsiteY55" fmla="*/ 617196 h 6858000"/>
              <a:gd name="connsiteX56" fmla="*/ 11112072 w 12192314"/>
              <a:gd name="connsiteY56" fmla="*/ 607037 h 6858000"/>
              <a:gd name="connsiteX57" fmla="*/ 10520780 w 12192314"/>
              <a:gd name="connsiteY57" fmla="*/ 607037 h 6858000"/>
              <a:gd name="connsiteX58" fmla="*/ 10447631 w 12192314"/>
              <a:gd name="connsiteY58" fmla="*/ 642593 h 6858000"/>
              <a:gd name="connsiteX59" fmla="*/ 10452710 w 12192314"/>
              <a:gd name="connsiteY59" fmla="*/ 614149 h 6858000"/>
              <a:gd name="connsiteX60" fmla="*/ 10410040 w 12192314"/>
              <a:gd name="connsiteY60" fmla="*/ 614149 h 6858000"/>
              <a:gd name="connsiteX61" fmla="*/ 10374481 w 12192314"/>
              <a:gd name="connsiteY61" fmla="*/ 829513 h 6858000"/>
              <a:gd name="connsiteX62" fmla="*/ 10417152 w 12192314"/>
              <a:gd name="connsiteY62" fmla="*/ 829513 h 6858000"/>
              <a:gd name="connsiteX63" fmla="*/ 10433407 w 12192314"/>
              <a:gd name="connsiteY63" fmla="*/ 729958 h 6858000"/>
              <a:gd name="connsiteX64" fmla="*/ 10502493 w 12192314"/>
              <a:gd name="connsiteY64" fmla="*/ 643608 h 6858000"/>
              <a:gd name="connsiteX65" fmla="*/ 10541099 w 12192314"/>
              <a:gd name="connsiteY65" fmla="*/ 705577 h 6858000"/>
              <a:gd name="connsiteX66" fmla="*/ 10520780 w 12192314"/>
              <a:gd name="connsiteY66" fmla="*/ 829513 h 6858000"/>
              <a:gd name="connsiteX67" fmla="*/ 10563450 w 12192314"/>
              <a:gd name="connsiteY67" fmla="*/ 829513 h 6858000"/>
              <a:gd name="connsiteX68" fmla="*/ 10583769 w 12192314"/>
              <a:gd name="connsiteY68" fmla="*/ 700498 h 6858000"/>
              <a:gd name="connsiteX69" fmla="*/ 10520780 w 12192314"/>
              <a:gd name="connsiteY69" fmla="*/ 607037 h 6858000"/>
              <a:gd name="connsiteX70" fmla="*/ 10897703 w 12192314"/>
              <a:gd name="connsiteY70" fmla="*/ 545068 h 6858000"/>
              <a:gd name="connsiteX71" fmla="*/ 10886528 w 12192314"/>
              <a:gd name="connsiteY71" fmla="*/ 614148 h 6858000"/>
              <a:gd name="connsiteX72" fmla="*/ 10864176 w 12192314"/>
              <a:gd name="connsiteY72" fmla="*/ 614148 h 6858000"/>
              <a:gd name="connsiteX73" fmla="*/ 10857065 w 12192314"/>
              <a:gd name="connsiteY73" fmla="*/ 652751 h 6858000"/>
              <a:gd name="connsiteX74" fmla="*/ 10880432 w 12192314"/>
              <a:gd name="connsiteY74" fmla="*/ 652751 h 6858000"/>
              <a:gd name="connsiteX75" fmla="*/ 10851985 w 12192314"/>
              <a:gd name="connsiteY75" fmla="*/ 830528 h 6858000"/>
              <a:gd name="connsiteX76" fmla="*/ 10894656 w 12192314"/>
              <a:gd name="connsiteY76" fmla="*/ 830528 h 6858000"/>
              <a:gd name="connsiteX77" fmla="*/ 10923102 w 12192314"/>
              <a:gd name="connsiteY77" fmla="*/ 652751 h 6858000"/>
              <a:gd name="connsiteX78" fmla="*/ 10970853 w 12192314"/>
              <a:gd name="connsiteY78" fmla="*/ 652751 h 6858000"/>
              <a:gd name="connsiteX79" fmla="*/ 10976949 w 12192314"/>
              <a:gd name="connsiteY79" fmla="*/ 614148 h 6858000"/>
              <a:gd name="connsiteX80" fmla="*/ 10929198 w 12192314"/>
              <a:gd name="connsiteY80" fmla="*/ 614148 h 6858000"/>
              <a:gd name="connsiteX81" fmla="*/ 10940374 w 12192314"/>
              <a:gd name="connsiteY81" fmla="*/ 545068 h 6858000"/>
              <a:gd name="connsiteX82" fmla="*/ 10427312 w 12192314"/>
              <a:gd name="connsiteY82" fmla="*/ 404877 h 6858000"/>
              <a:gd name="connsiteX83" fmla="*/ 10311873 w 12192314"/>
              <a:gd name="connsiteY83" fmla="*/ 452877 h 6858000"/>
              <a:gd name="connsiteX84" fmla="*/ 10293962 w 12192314"/>
              <a:gd name="connsiteY84" fmla="*/ 472829 h 6858000"/>
              <a:gd name="connsiteX85" fmla="*/ 10258948 w 12192314"/>
              <a:gd name="connsiteY85" fmla="*/ 480290 h 6858000"/>
              <a:gd name="connsiteX86" fmla="*/ 10112363 w 12192314"/>
              <a:gd name="connsiteY86" fmla="*/ 659861 h 6858000"/>
              <a:gd name="connsiteX87" fmla="*/ 10097123 w 12192314"/>
              <a:gd name="connsiteY87" fmla="*/ 754338 h 6858000"/>
              <a:gd name="connsiteX88" fmla="*/ 9993495 w 12192314"/>
              <a:gd name="connsiteY88" fmla="*/ 980878 h 6858000"/>
              <a:gd name="connsiteX89" fmla="*/ 10164177 w 12192314"/>
              <a:gd name="connsiteY89" fmla="*/ 772624 h 6858000"/>
              <a:gd name="connsiteX90" fmla="*/ 10180433 w 12192314"/>
              <a:gd name="connsiteY90" fmla="*/ 677132 h 6858000"/>
              <a:gd name="connsiteX91" fmla="*/ 10268821 w 12192314"/>
              <a:gd name="connsiteY91" fmla="*/ 482083 h 6858000"/>
              <a:gd name="connsiteX92" fmla="*/ 10284523 w 12192314"/>
              <a:gd name="connsiteY92" fmla="*/ 483344 h 6858000"/>
              <a:gd name="connsiteX93" fmla="*/ 10258011 w 12192314"/>
              <a:gd name="connsiteY93" fmla="*/ 512877 h 6858000"/>
              <a:gd name="connsiteX94" fmla="*/ 10226151 w 12192314"/>
              <a:gd name="connsiteY94" fmla="*/ 596877 h 6858000"/>
              <a:gd name="connsiteX95" fmla="*/ 10199736 w 12192314"/>
              <a:gd name="connsiteY95" fmla="*/ 754338 h 6858000"/>
              <a:gd name="connsiteX96" fmla="*/ 10072740 w 12192314"/>
              <a:gd name="connsiteY96" fmla="*/ 980878 h 6858000"/>
              <a:gd name="connsiteX97" fmla="*/ 10264757 w 12192314"/>
              <a:gd name="connsiteY97" fmla="*/ 788877 h 6858000"/>
              <a:gd name="connsiteX98" fmla="*/ 10294221 w 12192314"/>
              <a:gd name="connsiteY98" fmla="*/ 614148 h 6858000"/>
              <a:gd name="connsiteX99" fmla="*/ 10313318 w 12192314"/>
              <a:gd name="connsiteY99" fmla="*/ 526385 h 6858000"/>
              <a:gd name="connsiteX100" fmla="*/ 10321336 w 12192314"/>
              <a:gd name="connsiteY100" fmla="*/ 502034 h 6858000"/>
              <a:gd name="connsiteX101" fmla="*/ 10339971 w 12192314"/>
              <a:gd name="connsiteY101" fmla="*/ 525512 h 6858000"/>
              <a:gd name="connsiteX102" fmla="*/ 10362290 w 12192314"/>
              <a:gd name="connsiteY102" fmla="*/ 565385 h 6858000"/>
              <a:gd name="connsiteX103" fmla="*/ 10376514 w 12192314"/>
              <a:gd name="connsiteY103" fmla="*/ 496305 h 6858000"/>
              <a:gd name="connsiteX104" fmla="*/ 10352512 w 12192314"/>
              <a:gd name="connsiteY104" fmla="*/ 478020 h 6858000"/>
              <a:gd name="connsiteX105" fmla="*/ 10333196 w 12192314"/>
              <a:gd name="connsiteY105" fmla="*/ 473605 h 6858000"/>
              <a:gd name="connsiteX106" fmla="*/ 10334224 w 12192314"/>
              <a:gd name="connsiteY106" fmla="*/ 471290 h 6858000"/>
              <a:gd name="connsiteX107" fmla="*/ 10382609 w 12192314"/>
              <a:gd name="connsiteY107" fmla="*/ 419099 h 6858000"/>
              <a:gd name="connsiteX108" fmla="*/ 10476078 w 12192314"/>
              <a:gd name="connsiteY108" fmla="*/ 502401 h 6858000"/>
              <a:gd name="connsiteX109" fmla="*/ 10490302 w 12192314"/>
              <a:gd name="connsiteY109" fmla="*/ 433321 h 6858000"/>
              <a:gd name="connsiteX110" fmla="*/ 10427312 w 12192314"/>
              <a:gd name="connsiteY110" fmla="*/ 404877 h 6858000"/>
              <a:gd name="connsiteX111" fmla="*/ 0 w 12192314"/>
              <a:gd name="connsiteY111" fmla="*/ 0 h 6858000"/>
              <a:gd name="connsiteX112" fmla="*/ 6312214 w 12192314"/>
              <a:gd name="connsiteY112" fmla="*/ 0 h 6858000"/>
              <a:gd name="connsiteX113" fmla="*/ 6672064 w 12192314"/>
              <a:gd name="connsiteY113" fmla="*/ 0 h 6858000"/>
              <a:gd name="connsiteX114" fmla="*/ 12192314 w 12192314"/>
              <a:gd name="connsiteY114" fmla="*/ 0 h 6858000"/>
              <a:gd name="connsiteX115" fmla="*/ 12192314 w 12192314"/>
              <a:gd name="connsiteY115" fmla="*/ 6858000 h 6858000"/>
              <a:gd name="connsiteX116" fmla="*/ 6672064 w 12192314"/>
              <a:gd name="connsiteY116" fmla="*/ 6858000 h 6858000"/>
              <a:gd name="connsiteX117" fmla="*/ 6312214 w 12192314"/>
              <a:gd name="connsiteY117" fmla="*/ 6858000 h 6858000"/>
              <a:gd name="connsiteX118" fmla="*/ 0 w 12192314"/>
              <a:gd name="connsiteY1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314" h="6858000">
                <a:moveTo>
                  <a:pt x="11686092" y="647673"/>
                </a:moveTo>
                <a:cubicBezTo>
                  <a:pt x="11727747" y="647673"/>
                  <a:pt x="11756193" y="681196"/>
                  <a:pt x="11749082" y="722847"/>
                </a:cubicBezTo>
                <a:cubicBezTo>
                  <a:pt x="11742986" y="763482"/>
                  <a:pt x="11703363" y="798021"/>
                  <a:pt x="11661708" y="798021"/>
                </a:cubicBezTo>
                <a:cubicBezTo>
                  <a:pt x="11620054" y="798021"/>
                  <a:pt x="11592623" y="763482"/>
                  <a:pt x="11598719" y="722847"/>
                </a:cubicBezTo>
                <a:cubicBezTo>
                  <a:pt x="11605831" y="681196"/>
                  <a:pt x="11644437" y="646656"/>
                  <a:pt x="11686092" y="647673"/>
                </a:cubicBezTo>
                <a:close/>
                <a:moveTo>
                  <a:pt x="11246179" y="643608"/>
                </a:moveTo>
                <a:cubicBezTo>
                  <a:pt x="11279706" y="643608"/>
                  <a:pt x="11297993" y="664941"/>
                  <a:pt x="11297993" y="697448"/>
                </a:cubicBezTo>
                <a:lnTo>
                  <a:pt x="11175062" y="697448"/>
                </a:lnTo>
                <a:cubicBezTo>
                  <a:pt x="11185221" y="666973"/>
                  <a:pt x="11213668" y="643608"/>
                  <a:pt x="11246179" y="643608"/>
                </a:cubicBezTo>
                <a:close/>
                <a:moveTo>
                  <a:pt x="10636600" y="614148"/>
                </a:moveTo>
                <a:lnTo>
                  <a:pt x="10616281" y="738084"/>
                </a:lnTo>
                <a:cubicBezTo>
                  <a:pt x="10607137" y="797005"/>
                  <a:pt x="10628473" y="837640"/>
                  <a:pt x="10693494" y="837640"/>
                </a:cubicBezTo>
                <a:cubicBezTo>
                  <a:pt x="10758516" y="837640"/>
                  <a:pt x="10794075" y="797005"/>
                  <a:pt x="10803218" y="738084"/>
                </a:cubicBezTo>
                <a:lnTo>
                  <a:pt x="10823537" y="614148"/>
                </a:lnTo>
                <a:lnTo>
                  <a:pt x="10780866" y="614148"/>
                </a:lnTo>
                <a:lnTo>
                  <a:pt x="10761563" y="734021"/>
                </a:lnTo>
                <a:cubicBezTo>
                  <a:pt x="10756484" y="768561"/>
                  <a:pt x="10742260" y="799037"/>
                  <a:pt x="10700606" y="799037"/>
                </a:cubicBezTo>
                <a:cubicBezTo>
                  <a:pt x="10657935" y="799037"/>
                  <a:pt x="10653872" y="768561"/>
                  <a:pt x="10659967" y="734021"/>
                </a:cubicBezTo>
                <a:lnTo>
                  <a:pt x="10679271" y="614148"/>
                </a:lnTo>
                <a:close/>
                <a:moveTo>
                  <a:pt x="11692188" y="608053"/>
                </a:moveTo>
                <a:cubicBezTo>
                  <a:pt x="11626150" y="608053"/>
                  <a:pt x="11566208" y="657830"/>
                  <a:pt x="11556048" y="722847"/>
                </a:cubicBezTo>
                <a:cubicBezTo>
                  <a:pt x="11545889" y="787863"/>
                  <a:pt x="11589575" y="837640"/>
                  <a:pt x="11655613" y="837640"/>
                </a:cubicBezTo>
                <a:cubicBezTo>
                  <a:pt x="11721650" y="837640"/>
                  <a:pt x="11781592" y="787863"/>
                  <a:pt x="11791752" y="722847"/>
                </a:cubicBezTo>
                <a:cubicBezTo>
                  <a:pt x="11802928" y="657830"/>
                  <a:pt x="11759242" y="607037"/>
                  <a:pt x="11692188" y="608053"/>
                </a:cubicBezTo>
                <a:close/>
                <a:moveTo>
                  <a:pt x="11251259" y="608052"/>
                </a:moveTo>
                <a:cubicBezTo>
                  <a:pt x="11180142" y="608052"/>
                  <a:pt x="11136454" y="658845"/>
                  <a:pt x="11125279" y="724878"/>
                </a:cubicBezTo>
                <a:cubicBezTo>
                  <a:pt x="11115120" y="788878"/>
                  <a:pt x="11148647" y="838655"/>
                  <a:pt x="11215701" y="838655"/>
                </a:cubicBezTo>
                <a:cubicBezTo>
                  <a:pt x="11258371" y="838655"/>
                  <a:pt x="11301042" y="817322"/>
                  <a:pt x="11327457" y="779734"/>
                </a:cubicBezTo>
                <a:lnTo>
                  <a:pt x="11294946" y="759418"/>
                </a:lnTo>
                <a:cubicBezTo>
                  <a:pt x="11274627" y="784814"/>
                  <a:pt x="11254307" y="801068"/>
                  <a:pt x="11221796" y="801068"/>
                </a:cubicBezTo>
                <a:cubicBezTo>
                  <a:pt x="11181158" y="801068"/>
                  <a:pt x="11161854" y="765512"/>
                  <a:pt x="11166934" y="728941"/>
                </a:cubicBezTo>
                <a:lnTo>
                  <a:pt x="11334569" y="728941"/>
                </a:lnTo>
                <a:lnTo>
                  <a:pt x="11335585" y="722845"/>
                </a:lnTo>
                <a:cubicBezTo>
                  <a:pt x="11345744" y="658845"/>
                  <a:pt x="11321361" y="608052"/>
                  <a:pt x="11251259" y="608052"/>
                </a:cubicBezTo>
                <a:close/>
                <a:moveTo>
                  <a:pt x="11499154" y="607037"/>
                </a:moveTo>
                <a:cubicBezTo>
                  <a:pt x="11431085" y="607037"/>
                  <a:pt x="11371142" y="656815"/>
                  <a:pt x="11359967" y="723863"/>
                </a:cubicBezTo>
                <a:cubicBezTo>
                  <a:pt x="11348791" y="788878"/>
                  <a:pt x="11394510" y="837640"/>
                  <a:pt x="11459531" y="837640"/>
                </a:cubicBezTo>
                <a:cubicBezTo>
                  <a:pt x="11481883" y="837640"/>
                  <a:pt x="11501186" y="833577"/>
                  <a:pt x="11522522" y="823418"/>
                </a:cubicBezTo>
                <a:lnTo>
                  <a:pt x="11530650" y="770593"/>
                </a:lnTo>
                <a:cubicBezTo>
                  <a:pt x="11511346" y="787863"/>
                  <a:pt x="11490011" y="799037"/>
                  <a:pt x="11465627" y="799037"/>
                </a:cubicBezTo>
                <a:cubicBezTo>
                  <a:pt x="11420925" y="799037"/>
                  <a:pt x="11394510" y="766529"/>
                  <a:pt x="11401622" y="721830"/>
                </a:cubicBezTo>
                <a:cubicBezTo>
                  <a:pt x="11407717" y="681196"/>
                  <a:pt x="11445308" y="645640"/>
                  <a:pt x="11486963" y="645640"/>
                </a:cubicBezTo>
                <a:cubicBezTo>
                  <a:pt x="11513378" y="645640"/>
                  <a:pt x="11531666" y="655799"/>
                  <a:pt x="11545889" y="675101"/>
                </a:cubicBezTo>
                <a:lnTo>
                  <a:pt x="11555033" y="621259"/>
                </a:lnTo>
                <a:cubicBezTo>
                  <a:pt x="11539793" y="612116"/>
                  <a:pt x="11518457" y="607037"/>
                  <a:pt x="11499154" y="607037"/>
                </a:cubicBezTo>
                <a:close/>
                <a:moveTo>
                  <a:pt x="11112072" y="607037"/>
                </a:moveTo>
                <a:cubicBezTo>
                  <a:pt x="11083625" y="607037"/>
                  <a:pt x="11059242" y="623291"/>
                  <a:pt x="11045019" y="648687"/>
                </a:cubicBezTo>
                <a:lnTo>
                  <a:pt x="11044002" y="648687"/>
                </a:lnTo>
                <a:lnTo>
                  <a:pt x="11049082" y="613133"/>
                </a:lnTo>
                <a:lnTo>
                  <a:pt x="11006412" y="613133"/>
                </a:lnTo>
                <a:lnTo>
                  <a:pt x="10971869" y="829513"/>
                </a:lnTo>
                <a:lnTo>
                  <a:pt x="11014540" y="829513"/>
                </a:lnTo>
                <a:lnTo>
                  <a:pt x="11031811" y="722846"/>
                </a:lnTo>
                <a:cubicBezTo>
                  <a:pt x="11037907" y="687291"/>
                  <a:pt x="11050098" y="645640"/>
                  <a:pt x="11095816" y="645640"/>
                </a:cubicBezTo>
                <a:cubicBezTo>
                  <a:pt x="11105977" y="645640"/>
                  <a:pt x="11114105" y="648687"/>
                  <a:pt x="11120200" y="654783"/>
                </a:cubicBezTo>
                <a:lnTo>
                  <a:pt x="11145599" y="617196"/>
                </a:lnTo>
                <a:cubicBezTo>
                  <a:pt x="11135440" y="611100"/>
                  <a:pt x="11124264" y="607037"/>
                  <a:pt x="11112072" y="607037"/>
                </a:cubicBezTo>
                <a:close/>
                <a:moveTo>
                  <a:pt x="10520780" y="607037"/>
                </a:moveTo>
                <a:cubicBezTo>
                  <a:pt x="10494365" y="607037"/>
                  <a:pt x="10465918" y="619227"/>
                  <a:pt x="10447631" y="642593"/>
                </a:cubicBezTo>
                <a:lnTo>
                  <a:pt x="10452710" y="614149"/>
                </a:lnTo>
                <a:lnTo>
                  <a:pt x="10410040" y="614149"/>
                </a:lnTo>
                <a:lnTo>
                  <a:pt x="10374481" y="829513"/>
                </a:lnTo>
                <a:lnTo>
                  <a:pt x="10417152" y="829513"/>
                </a:lnTo>
                <a:lnTo>
                  <a:pt x="10433407" y="729958"/>
                </a:lnTo>
                <a:cubicBezTo>
                  <a:pt x="10440519" y="690339"/>
                  <a:pt x="10447631" y="643608"/>
                  <a:pt x="10502493" y="643608"/>
                </a:cubicBezTo>
                <a:cubicBezTo>
                  <a:pt x="10546179" y="643608"/>
                  <a:pt x="10547195" y="669005"/>
                  <a:pt x="10541099" y="705577"/>
                </a:cubicBezTo>
                <a:lnTo>
                  <a:pt x="10520780" y="829513"/>
                </a:lnTo>
                <a:lnTo>
                  <a:pt x="10563450" y="829513"/>
                </a:lnTo>
                <a:lnTo>
                  <a:pt x="10583769" y="700498"/>
                </a:lnTo>
                <a:cubicBezTo>
                  <a:pt x="10591897" y="647672"/>
                  <a:pt x="10582753" y="607037"/>
                  <a:pt x="10520780" y="607037"/>
                </a:cubicBezTo>
                <a:close/>
                <a:moveTo>
                  <a:pt x="10897703" y="545068"/>
                </a:moveTo>
                <a:lnTo>
                  <a:pt x="10886528" y="614148"/>
                </a:lnTo>
                <a:lnTo>
                  <a:pt x="10864176" y="614148"/>
                </a:lnTo>
                <a:lnTo>
                  <a:pt x="10857065" y="652751"/>
                </a:lnTo>
                <a:lnTo>
                  <a:pt x="10880432" y="652751"/>
                </a:lnTo>
                <a:lnTo>
                  <a:pt x="10851985" y="830528"/>
                </a:lnTo>
                <a:lnTo>
                  <a:pt x="10894656" y="830528"/>
                </a:lnTo>
                <a:lnTo>
                  <a:pt x="10923102" y="652751"/>
                </a:lnTo>
                <a:lnTo>
                  <a:pt x="10970853" y="652751"/>
                </a:lnTo>
                <a:lnTo>
                  <a:pt x="10976949" y="614148"/>
                </a:lnTo>
                <a:lnTo>
                  <a:pt x="10929198" y="614148"/>
                </a:lnTo>
                <a:lnTo>
                  <a:pt x="10940374" y="545068"/>
                </a:lnTo>
                <a:close/>
                <a:moveTo>
                  <a:pt x="10427312" y="404877"/>
                </a:moveTo>
                <a:cubicBezTo>
                  <a:pt x="10396833" y="404877"/>
                  <a:pt x="10351877" y="420877"/>
                  <a:pt x="10311873" y="452877"/>
                </a:cubicBezTo>
                <a:lnTo>
                  <a:pt x="10293962" y="472829"/>
                </a:lnTo>
                <a:lnTo>
                  <a:pt x="10258948" y="480290"/>
                </a:lnTo>
                <a:cubicBezTo>
                  <a:pt x="10199228" y="503861"/>
                  <a:pt x="10128364" y="563861"/>
                  <a:pt x="10112363" y="659861"/>
                </a:cubicBezTo>
                <a:lnTo>
                  <a:pt x="10097123" y="754338"/>
                </a:lnTo>
                <a:cubicBezTo>
                  <a:pt x="10071724" y="907735"/>
                  <a:pt x="10058517" y="943291"/>
                  <a:pt x="9993495" y="980878"/>
                </a:cubicBezTo>
                <a:cubicBezTo>
                  <a:pt x="10040229" y="972751"/>
                  <a:pt x="10138778" y="928053"/>
                  <a:pt x="10164177" y="772624"/>
                </a:cubicBezTo>
                <a:lnTo>
                  <a:pt x="10180433" y="677132"/>
                </a:lnTo>
                <a:cubicBezTo>
                  <a:pt x="10204816" y="533892"/>
                  <a:pt x="10233263" y="504433"/>
                  <a:pt x="10268821" y="482083"/>
                </a:cubicBezTo>
                <a:lnTo>
                  <a:pt x="10284523" y="483344"/>
                </a:lnTo>
                <a:lnTo>
                  <a:pt x="10258011" y="512877"/>
                </a:lnTo>
                <a:cubicBezTo>
                  <a:pt x="10242914" y="536877"/>
                  <a:pt x="10231485" y="564877"/>
                  <a:pt x="10226151" y="596877"/>
                </a:cubicBezTo>
                <a:lnTo>
                  <a:pt x="10199736" y="754338"/>
                </a:lnTo>
                <a:cubicBezTo>
                  <a:pt x="10179416" y="876242"/>
                  <a:pt x="10137762" y="943290"/>
                  <a:pt x="10072740" y="980878"/>
                </a:cubicBezTo>
                <a:cubicBezTo>
                  <a:pt x="10113379" y="977830"/>
                  <a:pt x="10241391" y="929068"/>
                  <a:pt x="10264757" y="788877"/>
                </a:cubicBezTo>
                <a:lnTo>
                  <a:pt x="10294221" y="614148"/>
                </a:lnTo>
                <a:cubicBezTo>
                  <a:pt x="10300317" y="578338"/>
                  <a:pt x="10306667" y="549639"/>
                  <a:pt x="10313318" y="526385"/>
                </a:cubicBezTo>
                <a:lnTo>
                  <a:pt x="10321336" y="502034"/>
                </a:lnTo>
                <a:lnTo>
                  <a:pt x="10339971" y="525512"/>
                </a:lnTo>
                <a:cubicBezTo>
                  <a:pt x="10347114" y="536623"/>
                  <a:pt x="10354416" y="549893"/>
                  <a:pt x="10362290" y="565385"/>
                </a:cubicBezTo>
                <a:lnTo>
                  <a:pt x="10376514" y="496305"/>
                </a:lnTo>
                <a:cubicBezTo>
                  <a:pt x="10370926" y="490210"/>
                  <a:pt x="10363052" y="483353"/>
                  <a:pt x="10352512" y="478020"/>
                </a:cubicBezTo>
                <a:lnTo>
                  <a:pt x="10333196" y="473605"/>
                </a:lnTo>
                <a:lnTo>
                  <a:pt x="10334224" y="471290"/>
                </a:lnTo>
                <a:cubicBezTo>
                  <a:pt x="10348829" y="443226"/>
                  <a:pt x="10364830" y="430274"/>
                  <a:pt x="10382609" y="419099"/>
                </a:cubicBezTo>
                <a:cubicBezTo>
                  <a:pt x="10422232" y="414020"/>
                  <a:pt x="10444583" y="440433"/>
                  <a:pt x="10476078" y="502401"/>
                </a:cubicBezTo>
                <a:lnTo>
                  <a:pt x="10490302" y="433321"/>
                </a:lnTo>
                <a:cubicBezTo>
                  <a:pt x="10480143" y="420115"/>
                  <a:pt x="10458807" y="404877"/>
                  <a:pt x="10427312" y="404877"/>
                </a:cubicBezTo>
                <a:close/>
                <a:moveTo>
                  <a:pt x="0" y="0"/>
                </a:moveTo>
                <a:lnTo>
                  <a:pt x="6312214" y="0"/>
                </a:lnTo>
                <a:lnTo>
                  <a:pt x="6672064" y="0"/>
                </a:lnTo>
                <a:lnTo>
                  <a:pt x="12192314" y="0"/>
                </a:lnTo>
                <a:lnTo>
                  <a:pt x="12192314" y="6858000"/>
                </a:lnTo>
                <a:lnTo>
                  <a:pt x="6672064" y="6858000"/>
                </a:lnTo>
                <a:lnTo>
                  <a:pt x="63122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1CFA21A-8A4C-C14B-B955-1C0F783F0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01056547-C68A-0D44-934C-0E0235B6111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39788" y="1989138"/>
            <a:ext cx="4602556" cy="3835662"/>
          </a:xfrm>
          <a:prstGeom prst="roundRect">
            <a:avLst>
              <a:gd name="adj" fmla="val 3354"/>
            </a:avLst>
          </a:prstGeom>
          <a:solidFill>
            <a:schemeClr val="bg1">
              <a:alpha val="90000"/>
            </a:schemeClr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DB4E6E92-8BC5-9F4A-BA24-1D8ED7F8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1648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F63D28-49C9-D947-BB50-840EF95F43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8248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987653-8F1E-E247-941B-5527E67A3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2F010-0B34-4082-871E-6EC70510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3994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786227B-80BB-EA4E-9B2B-D2C381FF3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Tijdelijke aanduiding voor titel 1">
            <a:extLst>
              <a:ext uri="{FF2B5EF4-FFF2-40B4-BE49-F238E27FC236}">
                <a16:creationId xmlns:a16="http://schemas.microsoft.com/office/drawing/2014/main" id="{4A12C4F2-D96B-FF45-96EB-DD8FB987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BFF9F94-FC6D-8747-BB37-C3B3D0058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269" y="2002337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66CDEDA-2220-9947-9299-01C2EFAFF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2269" y="2650883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7007920-763F-8043-BB72-260239EC5F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269" y="3299429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455E3F-F4BE-6347-8C6C-E76C84203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2269" y="3947975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83150B-F4BE-1D44-8B4C-C5D21C60DD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2269" y="4596521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4CAE14-3937-114A-967A-4446EAE5A5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269" y="5245068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E54BDA7D-3681-7749-B0F0-0AAD69240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1731" y="2002337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6F1A77A5-FF53-6541-A22F-0473A344E7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1731" y="2650883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DC01623-85D7-4245-825B-3EC9C9428B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1731" y="3299429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4EC842-C001-4144-89A0-2F4199D20D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1731" y="3947975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4EC56C-F3E0-F944-8ED5-8FAE651C0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1731" y="4596521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1F982CC-C313-0F4D-B613-31BB5A4592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1731" y="5245068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173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987653-8F1E-E247-941B-5527E67A3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48C77-7152-4690-9E71-02E6FB7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3418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B28D0-9ED5-49CC-BDB0-A90FF861F2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44579"/>
            <a:ext cx="12192000" cy="5411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Tijdelijke aanduiding voor dianummer 5">
            <a:extLst>
              <a:ext uri="{FF2B5EF4-FFF2-40B4-BE49-F238E27FC236}">
                <a16:creationId xmlns:a16="http://schemas.microsoft.com/office/drawing/2014/main" id="{7BD98785-612D-6449-9480-6E8F47899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5475" y="5979157"/>
            <a:ext cx="6096000" cy="878843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251999" rIns="396000" bIns="0" rtlCol="0" anchor="ctr" anchorCtr="0"/>
          <a:lstStyle>
            <a:lvl1pPr algn="r">
              <a:defRPr sz="16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036F5A-4F41-9642-8812-E040E741F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708F81-AA0F-4A51-BBF4-B1B177186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200" cy="3124800"/>
          </a:xfrm>
          <a:blipFill>
            <a:blip r:embed="rId5"/>
            <a:stretch>
              <a:fillRect/>
            </a:stretch>
          </a:blipFill>
        </p:spPr>
        <p:txBody>
          <a:bodyPr lIns="871200" tIns="828000" rIns="3816000" bIns="1080000" anchor="ctr" anchorCtr="0"/>
          <a:lstStyle>
            <a:lvl1pPr>
              <a:defRPr/>
            </a:lvl1pPr>
          </a:lstStyle>
          <a:p>
            <a:r>
              <a:rPr lang="en-US" dirty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8124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2C2A3F52-B371-A249-8245-62FE1D54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628775"/>
            <a:ext cx="10512425" cy="4104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89A4C0-6B8D-9B4F-97D9-711B8A123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836333"/>
            <a:ext cx="12192000" cy="4021666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9E1B62F1-6F50-CB40-8C23-106780840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9840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DB51E749-B850-424C-AB92-7C2F932B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628775"/>
            <a:ext cx="10512425" cy="4104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BE4FA4-35F1-F344-8146-19CA3E7E2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836333"/>
            <a:ext cx="12192000" cy="402166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326E53-8E27-B44A-A687-44367AE6B7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7" y="505935"/>
            <a:ext cx="7560468" cy="1120937"/>
          </a:xfrm>
        </p:spPr>
        <p:txBody>
          <a:bodyPr lIns="36000" tIns="36000" rIns="36000" bIns="3600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Nr.</a:t>
            </a:r>
            <a:endParaRPr lang="en-NL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892F52B-8FBA-5B46-BEA2-4CDFC11D03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163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7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7" y="1989138"/>
            <a:ext cx="10512425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7147C5-1F2E-AA4F-935F-91B1D284E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84898B21-2385-7249-AE1D-5F0164D150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116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magen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DBF49E-C520-FA4C-AF09-F6BE1B749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1008087"/>
          </a:xfrm>
        </p:spPr>
        <p:txBody>
          <a:bodyPr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39787" y="2471487"/>
            <a:ext cx="10512425" cy="3353313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 marL="1105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18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/>
            </a:lvl6pPr>
          </a:lstStyle>
          <a:p>
            <a:pPr lvl="0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1" name="Afbeelding 6">
            <a:extLst>
              <a:ext uri="{FF2B5EF4-FFF2-40B4-BE49-F238E27FC236}">
                <a16:creationId xmlns:a16="http://schemas.microsoft.com/office/drawing/2014/main" id="{A6725147-77B5-5B41-ACE5-8E5CACC458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3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magenta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6A7AA9B-7F74-9A48-A811-6EFF4BCBC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7" y="620689"/>
            <a:ext cx="7560468" cy="1008086"/>
          </a:xfrm>
        </p:spPr>
        <p:txBody>
          <a:bodyPr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883A4C4-39C2-1A48-A213-B07CE48ADA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8" y="2471486"/>
            <a:ext cx="5040000" cy="3471648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82A036-73F5-504D-951F-453CA28924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12212" y="2471486"/>
            <a:ext cx="5040000" cy="3471648"/>
          </a:xfrm>
          <a:prstGeom prst="roundRect">
            <a:avLst>
              <a:gd name="adj" fmla="val 3688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Afbeelding 6">
            <a:extLst>
              <a:ext uri="{FF2B5EF4-FFF2-40B4-BE49-F238E27FC236}">
                <a16:creationId xmlns:a16="http://schemas.microsoft.com/office/drawing/2014/main" id="{366F41A0-551B-D043-B804-5C46F19170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68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E769B0A-E9EB-5943-B855-A325F32A1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6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9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306628" y="1989138"/>
            <a:ext cx="5040000" cy="38356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5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 columns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E769B0A-E9EB-5943-B855-A325F32A1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6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9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306628" y="1989138"/>
            <a:ext cx="5040000" cy="38356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3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989138"/>
            <a:ext cx="10512425" cy="38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Zesde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6"/>
            <a:r>
              <a:rPr lang="en-GB" dirty="0" err="1"/>
              <a:t>Zevende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7"/>
            <a:r>
              <a:rPr lang="en-GB" dirty="0" err="1"/>
              <a:t>Achtste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8"/>
            <a:r>
              <a:rPr lang="en-GB" dirty="0" err="1"/>
              <a:t>Negende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352213" y="6237312"/>
            <a:ext cx="839787" cy="620688"/>
          </a:xfrm>
          <a:prstGeom prst="rect">
            <a:avLst/>
          </a:prstGeom>
        </p:spPr>
        <p:txBody>
          <a:bodyPr vert="horz" lIns="0" tIns="0" rIns="90000" bIns="0" rtlCol="0"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2268" y="6237312"/>
            <a:ext cx="7547987" cy="2174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Afbeelding 6">
            <a:extLst>
              <a:ext uri="{FF2B5EF4-FFF2-40B4-BE49-F238E27FC236}">
                <a16:creationId xmlns:a16="http://schemas.microsoft.com/office/drawing/2014/main" id="{147FDF00-C190-AD44-AEDA-0B3C7FED7EAB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81600" indent="-381600" algn="l" defTabSz="3816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Calibri" panose="020F050202020403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81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481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orient="horz" pos="4065">
          <p15:clr>
            <a:srgbClr val="F26B43"/>
          </p15:clr>
        </p15:guide>
        <p15:guide id="3" pos="529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7151">
          <p15:clr>
            <a:srgbClr val="F26B43"/>
          </p15:clr>
        </p15:guide>
        <p15:guide id="6" orient="horz" pos="1026">
          <p15:clr>
            <a:srgbClr val="F26B43"/>
          </p15:clr>
        </p15:guide>
        <p15:guide id="7" orient="horz" pos="1253">
          <p15:clr>
            <a:srgbClr val="F26B43"/>
          </p15:clr>
        </p15:guide>
        <p15:guide id="8" pos="74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ma/Teste_Nutreco" TargetMode="External"/><Relationship Id="rId2" Type="http://schemas.openxmlformats.org/officeDocument/2006/relationships/hyperlink" Target="https://www.linkedin.com/in/lorenzo-vaz-marzari-0baba6265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EA813-F4B8-2D42-B9BF-DD66E13A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620688"/>
            <a:ext cx="8260669" cy="1008087"/>
          </a:xfrm>
        </p:spPr>
        <p:txBody>
          <a:bodyPr/>
          <a:lstStyle/>
          <a:p>
            <a:r>
              <a:rPr lang="pt-BR" dirty="0"/>
              <a:t>Teste – Estágio de Processos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13A9-2B70-DE43-9D8B-4BD1D2CE34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DESAFIO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Desenvolver uma análise com os dados enviados na planilha e transformá-los em informações úteis para a operação.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Apresente sua análise com insights dos dados e sugestões de melhorias.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CONTEXTUALIZAÇÃO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 planta conta com uma linha de produção (1 Misturador) com produtividade máxima de 45 </a:t>
            </a:r>
            <a:r>
              <a:rPr lang="pt-BR" dirty="0" err="1"/>
              <a:t>ton</a:t>
            </a:r>
            <a:r>
              <a:rPr lang="pt-BR" dirty="0"/>
              <a:t>/</a:t>
            </a:r>
            <a:r>
              <a:rPr lang="pt-BR" dirty="0" err="1"/>
              <a:t>hr</a:t>
            </a:r>
            <a:r>
              <a:rPr lang="pt-BR" dirty="0"/>
              <a:t>. 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 paradas são classificadas como ‘N’ e ‘P’ (Não planejada e Planejada)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As paradas classificadas como OE, são paradas com tempo maior ou igual a 4 minutos que afetam a eficiência operacional da produção. </a:t>
            </a:r>
          </a:p>
        </p:txBody>
      </p:sp>
    </p:spTree>
    <p:extLst>
      <p:ext uri="{BB962C8B-B14F-4D97-AF65-F5344CB8AC3E}">
        <p14:creationId xmlns:p14="http://schemas.microsoft.com/office/powerpoint/2010/main" val="42129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A7D3D-756D-E601-AAE8-586BE01046AE}"/>
              </a:ext>
            </a:extLst>
          </p:cNvPr>
          <p:cNvSpPr txBox="1"/>
          <p:nvPr/>
        </p:nvSpPr>
        <p:spPr>
          <a:xfrm>
            <a:off x="838577" y="2781010"/>
            <a:ext cx="64274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Lorenzo Vaz Marzari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https://www.linkedin.com/in/lorenzo-vaz-marzari-0baba6265/\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https://github.com/Lovama/Teste_Nutreco</a:t>
            </a:r>
          </a:p>
        </p:txBody>
      </p:sp>
    </p:spTree>
    <p:extLst>
      <p:ext uri="{BB962C8B-B14F-4D97-AF65-F5344CB8AC3E}">
        <p14:creationId xmlns:p14="http://schemas.microsoft.com/office/powerpoint/2010/main" val="184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D09C8-B9EF-3C7C-ACC0-484A6E193C69}"/>
              </a:ext>
            </a:extLst>
          </p:cNvPr>
          <p:cNvSpPr txBox="1"/>
          <p:nvPr/>
        </p:nvSpPr>
        <p:spPr>
          <a:xfrm>
            <a:off x="839780" y="1892450"/>
            <a:ext cx="5889975" cy="3364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Tempo total de paradas OE</a:t>
            </a: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: 1034.03 horas</a:t>
            </a:r>
            <a:endParaRPr lang="en-US" sz="1400" noProof="1">
              <a:cs typeface="Calibri"/>
            </a:endParaRPr>
          </a:p>
          <a:p>
            <a:endParaRPr lang="en-US" sz="1400" noProof="1">
              <a:solidFill>
                <a:srgbClr val="646363"/>
              </a:solidFill>
              <a:latin typeface="Calibri"/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Média da eficiencia produtiva</a:t>
            </a: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(horas efetivas / horas disponiveis): 77.62%</a:t>
            </a:r>
            <a:endParaRPr lang="en-US" sz="1400" noProof="1">
              <a:cs typeface="Calibri"/>
            </a:endParaRPr>
          </a:p>
          <a:p>
            <a:endParaRPr lang="en-US" sz="1400" noProof="1">
              <a:solidFill>
                <a:srgbClr val="646363"/>
              </a:solidFill>
              <a:latin typeface="Calibri"/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Principais causas de paradas OE: 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Silo de Ensaque Cheio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Aguardando liberar silo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Manutenção Mecânica Corretiva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Produto de baixo rendimento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Limpeza Programada</a:t>
            </a:r>
          </a:p>
          <a:p>
            <a:endParaRPr lang="en-US" sz="1400" noProof="1"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Equipamentos mais criticos com paradas OE: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MM-0301/MM-0302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SI-0202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EN0506 </a:t>
            </a:r>
            <a:endParaRPr lang="en-US" sz="14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21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95DAE6-190E-F1BF-6104-95DE65BB35A3}"/>
              </a:ext>
            </a:extLst>
          </p:cNvPr>
          <p:cNvSpPr txBox="1">
            <a:spLocks/>
          </p:cNvSpPr>
          <p:nvPr/>
        </p:nvSpPr>
        <p:spPr>
          <a:xfrm>
            <a:off x="839787" y="1719514"/>
            <a:ext cx="10512425" cy="45163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81600" indent="-381600" algn="l" defTabSz="3816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81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1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81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Sugestões de Melhorias: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1. Aumentar a manutencao preventiva nos equipamentos mais criticos, como CCM001 e TR0102.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2. Reduzir o tempo de setup e calibração para aumentar as horas efetivas. </a:t>
            </a:r>
            <a:r>
              <a:rPr lang="pt-BR" sz="2000" b="1" noProof="1">
                <a:solidFill>
                  <a:srgbClr val="646363"/>
                </a:solidFill>
                <a:latin typeface="Calibri"/>
                <a:cs typeface="Calibri"/>
              </a:rPr>
              <a:t>&lt;----- ?????</a:t>
            </a:r>
            <a:endParaRPr lang="pt-BR" sz="2000" b="1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3. Implementar monitoramento em tempo real para detectar falhas antes que ocorram paradas OE prolongadas.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4. De acordo com as principais causas de parada: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I. Silo de Ensaque Cheio: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Instalar sensores que avisem quando o silo esta quase cheio.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II. Aguardando Liberar Silo: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Definir quem seria o responsavel pela liberacao e automatizar um pouco esse processo.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III. Manutenção Mecânica Corretiva: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Fazer manutencao preventiva, mas achar modos de prever quando for necessaria.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IV. Produto de Baixo Rendimento: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Rever a qualidade dos insumos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V. Limpzea Programada: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Ajustar o cronograma para momentos de menor movimento.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endParaRPr lang="pt-BR" sz="14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823651"/>
      </p:ext>
    </p:extLst>
  </p:cSld>
  <p:clrMapOvr>
    <a:masterClrMapping/>
  </p:clrMapOvr>
</p:sld>
</file>

<file path=ppt/theme/theme1.xml><?xml version="1.0" encoding="utf-8"?>
<a:theme xmlns:a="http://schemas.openxmlformats.org/drawingml/2006/main" name="Nutreco Profile Presentation">
  <a:themeElements>
    <a:clrScheme name="Nutreco">
      <a:dk1>
        <a:srgbClr val="646363"/>
      </a:dk1>
      <a:lt1>
        <a:srgbClr val="FFFFFF"/>
      </a:lt1>
      <a:dk2>
        <a:srgbClr val="13367C"/>
      </a:dk2>
      <a:lt2>
        <a:srgbClr val="DEDEE0"/>
      </a:lt2>
      <a:accent1>
        <a:srgbClr val="C70C6F"/>
      </a:accent1>
      <a:accent2>
        <a:srgbClr val="CDD500"/>
      </a:accent2>
      <a:accent3>
        <a:srgbClr val="00ACA9"/>
      </a:accent3>
      <a:accent4>
        <a:srgbClr val="EB6109"/>
      </a:accent4>
      <a:accent5>
        <a:srgbClr val="C81530"/>
      </a:accent5>
      <a:accent6>
        <a:srgbClr val="9D9D9C"/>
      </a:accent6>
      <a:hlink>
        <a:srgbClr val="13367C"/>
      </a:hlink>
      <a:folHlink>
        <a:srgbClr val="D89243"/>
      </a:folHlink>
    </a:clrScheme>
    <a:fontScheme name="Nutrec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9_Magenta.potx" id="{C71E826A-C15C-47E1-847F-19710572297F}" vid="{CB4089A6-6892-47EE-928C-24BD36EB4F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Nutreco Profile Presentation</vt:lpstr>
      <vt:lpstr>Teste – Estágio de Processos</vt:lpstr>
      <vt:lpstr>Quem sou eu?</vt:lpstr>
      <vt:lpstr>Insights</vt:lpstr>
      <vt:lpstr>Sugestões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 Ceballos de Oliveira</dc:creator>
  <cp:lastModifiedBy>Thais Andressa Rodrigues Bastos</cp:lastModifiedBy>
  <cp:revision>84</cp:revision>
  <dcterms:created xsi:type="dcterms:W3CDTF">2024-08-12T18:55:24Z</dcterms:created>
  <dcterms:modified xsi:type="dcterms:W3CDTF">2024-10-24T13:25:41Z</dcterms:modified>
</cp:coreProperties>
</file>