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1" r:id="rId2"/>
    <p:sldId id="270" r:id="rId3"/>
    <p:sldId id="272" r:id="rId4"/>
    <p:sldId id="295" r:id="rId5"/>
    <p:sldId id="274" r:id="rId6"/>
    <p:sldId id="275" r:id="rId7"/>
    <p:sldId id="276" r:id="rId8"/>
    <p:sldId id="277" r:id="rId9"/>
    <p:sldId id="279" r:id="rId10"/>
    <p:sldId id="278" r:id="rId11"/>
    <p:sldId id="281" r:id="rId12"/>
    <p:sldId id="282" r:id="rId13"/>
    <p:sldId id="292" r:id="rId14"/>
    <p:sldId id="280" r:id="rId15"/>
    <p:sldId id="283" r:id="rId16"/>
    <p:sldId id="284" r:id="rId17"/>
    <p:sldId id="294" r:id="rId18"/>
    <p:sldId id="287" r:id="rId19"/>
    <p:sldId id="288" r:id="rId20"/>
    <p:sldId id="293" r:id="rId21"/>
    <p:sldId id="290" r:id="rId22"/>
    <p:sldId id="289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004"/>
    <a:srgbClr val="9B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1EC1D-4D0F-4020-BCB4-41184D8603D1}" v="119" dt="2025-01-20T23:21:26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Lovato" userId="73fc9f81c4ae97d6" providerId="LiveId" clId="{9FF1EC1D-4D0F-4020-BCB4-41184D8603D1}"/>
    <pc:docChg chg="undo custSel addSld delSld modSld sldOrd">
      <pc:chgData name="Tomas Lovato" userId="73fc9f81c4ae97d6" providerId="LiveId" clId="{9FF1EC1D-4D0F-4020-BCB4-41184D8603D1}" dt="2025-01-20T23:21:26.171" v="838" actId="1076"/>
      <pc:docMkLst>
        <pc:docMk/>
      </pc:docMkLst>
      <pc:sldChg chg="addSp delSp modSp del mod modTransition">
        <pc:chgData name="Tomas Lovato" userId="73fc9f81c4ae97d6" providerId="LiveId" clId="{9FF1EC1D-4D0F-4020-BCB4-41184D8603D1}" dt="2025-01-20T22:54:29.137" v="343" actId="2696"/>
        <pc:sldMkLst>
          <pc:docMk/>
          <pc:sldMk cId="545275838" sldId="264"/>
        </pc:sldMkLst>
        <pc:spChg chg="del">
          <ac:chgData name="Tomas Lovato" userId="73fc9f81c4ae97d6" providerId="LiveId" clId="{9FF1EC1D-4D0F-4020-BCB4-41184D8603D1}" dt="2025-01-20T22:54:19.498" v="339" actId="21"/>
          <ac:spMkLst>
            <pc:docMk/>
            <pc:sldMk cId="545275838" sldId="264"/>
            <ac:spMk id="2" creationId="{4838058D-185A-53D4-F904-9DF3AB49E66B}"/>
          </ac:spMkLst>
        </pc:spChg>
        <pc:spChg chg="del">
          <ac:chgData name="Tomas Lovato" userId="73fc9f81c4ae97d6" providerId="LiveId" clId="{9FF1EC1D-4D0F-4020-BCB4-41184D8603D1}" dt="2025-01-20T22:54:19.498" v="339" actId="21"/>
          <ac:spMkLst>
            <pc:docMk/>
            <pc:sldMk cId="545275838" sldId="264"/>
            <ac:spMk id="3" creationId="{32B0C17C-A965-817C-C63D-346919EE39E4}"/>
          </ac:spMkLst>
        </pc:spChg>
        <pc:spChg chg="add mod">
          <ac:chgData name="Tomas Lovato" userId="73fc9f81c4ae97d6" providerId="LiveId" clId="{9FF1EC1D-4D0F-4020-BCB4-41184D8603D1}" dt="2025-01-20T22:54:19.498" v="339" actId="21"/>
          <ac:spMkLst>
            <pc:docMk/>
            <pc:sldMk cId="545275838" sldId="264"/>
            <ac:spMk id="6" creationId="{50C92919-C914-5925-F00C-016A120616A1}"/>
          </ac:spMkLst>
        </pc:spChg>
        <pc:spChg chg="add mod">
          <ac:chgData name="Tomas Lovato" userId="73fc9f81c4ae97d6" providerId="LiveId" clId="{9FF1EC1D-4D0F-4020-BCB4-41184D8603D1}" dt="2025-01-20T22:54:19.498" v="339" actId="21"/>
          <ac:spMkLst>
            <pc:docMk/>
            <pc:sldMk cId="545275838" sldId="264"/>
            <ac:spMk id="8" creationId="{7B51533B-F198-7BDC-CD95-FDE3CDD86980}"/>
          </ac:spMkLst>
        </pc:spChg>
      </pc:sldChg>
      <pc:sldChg chg="addSp delSp modSp mod modTransition">
        <pc:chgData name="Tomas Lovato" userId="73fc9f81c4ae97d6" providerId="LiveId" clId="{9FF1EC1D-4D0F-4020-BCB4-41184D8603D1}" dt="2025-01-20T22:58:13.995" v="562" actId="207"/>
        <pc:sldMkLst>
          <pc:docMk/>
          <pc:sldMk cId="3986401180" sldId="270"/>
        </pc:sldMkLst>
        <pc:spChg chg="mod">
          <ac:chgData name="Tomas Lovato" userId="73fc9f81c4ae97d6" providerId="LiveId" clId="{9FF1EC1D-4D0F-4020-BCB4-41184D8603D1}" dt="2025-01-20T22:47:45.532" v="266" actId="2711"/>
          <ac:spMkLst>
            <pc:docMk/>
            <pc:sldMk cId="3986401180" sldId="270"/>
            <ac:spMk id="2" creationId="{975AD970-A3FF-5B14-3892-2A593CF6154A}"/>
          </ac:spMkLst>
        </pc:spChg>
        <pc:spChg chg="add del mod">
          <ac:chgData name="Tomas Lovato" userId="73fc9f81c4ae97d6" providerId="LiveId" clId="{9FF1EC1D-4D0F-4020-BCB4-41184D8603D1}" dt="2025-01-20T22:51:37.835" v="289" actId="478"/>
          <ac:spMkLst>
            <pc:docMk/>
            <pc:sldMk cId="3986401180" sldId="270"/>
            <ac:spMk id="3" creationId="{6F4B687A-7BB3-E8BB-653E-1606110C00FE}"/>
          </ac:spMkLst>
        </pc:spChg>
        <pc:spChg chg="mod">
          <ac:chgData name="Tomas Lovato" userId="73fc9f81c4ae97d6" providerId="LiveId" clId="{9FF1EC1D-4D0F-4020-BCB4-41184D8603D1}" dt="2025-01-20T22:55:26.171" v="351" actId="948"/>
          <ac:spMkLst>
            <pc:docMk/>
            <pc:sldMk cId="3986401180" sldId="270"/>
            <ac:spMk id="4" creationId="{C1CA7CCB-C267-0240-E1BA-E1A8B635BE43}"/>
          </ac:spMkLst>
        </pc:spChg>
        <pc:spChg chg="add mod">
          <ac:chgData name="Tomas Lovato" userId="73fc9f81c4ae97d6" providerId="LiveId" clId="{9FF1EC1D-4D0F-4020-BCB4-41184D8603D1}" dt="2025-01-20T22:53:21.810" v="301" actId="1076"/>
          <ac:spMkLst>
            <pc:docMk/>
            <pc:sldMk cId="3986401180" sldId="270"/>
            <ac:spMk id="5" creationId="{752855AC-AE3A-428A-BB75-C23346C688A5}"/>
          </ac:spMkLst>
        </pc:spChg>
        <pc:spChg chg="add mod">
          <ac:chgData name="Tomas Lovato" userId="73fc9f81c4ae97d6" providerId="LiveId" clId="{9FF1EC1D-4D0F-4020-BCB4-41184D8603D1}" dt="2025-01-20T22:58:13.995" v="562" actId="207"/>
          <ac:spMkLst>
            <pc:docMk/>
            <pc:sldMk cId="3986401180" sldId="270"/>
            <ac:spMk id="6" creationId="{6586522A-0A21-C8B8-93E1-78EBCCCEB728}"/>
          </ac:spMkLst>
        </pc:spChg>
      </pc:sldChg>
      <pc:sldChg chg="addSp delSp modSp mod modTransition setBg">
        <pc:chgData name="Tomas Lovato" userId="73fc9f81c4ae97d6" providerId="LiveId" clId="{9FF1EC1D-4D0F-4020-BCB4-41184D8603D1}" dt="2025-01-20T22:49:42.458" v="269"/>
        <pc:sldMkLst>
          <pc:docMk/>
          <pc:sldMk cId="0" sldId="271"/>
        </pc:sldMkLst>
        <pc:spChg chg="add del mod">
          <ac:chgData name="Tomas Lovato" userId="73fc9f81c4ae97d6" providerId="LiveId" clId="{9FF1EC1D-4D0F-4020-BCB4-41184D8603D1}" dt="2025-01-20T22:44:43.827" v="12" actId="478"/>
          <ac:spMkLst>
            <pc:docMk/>
            <pc:sldMk cId="0" sldId="271"/>
            <ac:spMk id="2" creationId="{1FFC2155-69AB-A651-6EBD-F27E12900FA4}"/>
          </ac:spMkLst>
        </pc:spChg>
        <pc:spChg chg="mod">
          <ac:chgData name="Tomas Lovato" userId="73fc9f81c4ae97d6" providerId="LiveId" clId="{9FF1EC1D-4D0F-4020-BCB4-41184D8603D1}" dt="2025-01-20T22:41:35.962" v="5" actId="1076"/>
          <ac:spMkLst>
            <pc:docMk/>
            <pc:sldMk cId="0" sldId="271"/>
            <ac:spMk id="3" creationId="{1A035895-7E58-A1E7-E2EC-CBBED723C16D}"/>
          </ac:spMkLst>
        </pc:spChg>
        <pc:spChg chg="add mod">
          <ac:chgData name="Tomas Lovato" userId="73fc9f81c4ae97d6" providerId="LiveId" clId="{9FF1EC1D-4D0F-4020-BCB4-41184D8603D1}" dt="2025-01-20T22:46:34.060" v="257" actId="207"/>
          <ac:spMkLst>
            <pc:docMk/>
            <pc:sldMk cId="0" sldId="271"/>
            <ac:spMk id="4" creationId="{2BE7BEDB-8102-246E-517A-0A4786680263}"/>
          </ac:spMkLst>
        </pc:spChg>
        <pc:spChg chg="add mod ord">
          <ac:chgData name="Tomas Lovato" userId="73fc9f81c4ae97d6" providerId="LiveId" clId="{9FF1EC1D-4D0F-4020-BCB4-41184D8603D1}" dt="2025-01-20T22:46:28.317" v="219" actId="207"/>
          <ac:spMkLst>
            <pc:docMk/>
            <pc:sldMk cId="0" sldId="271"/>
            <ac:spMk id="5" creationId="{6D5A5B50-B48E-37AC-C782-7CC589F16D94}"/>
          </ac:spMkLst>
        </pc:spChg>
        <pc:spChg chg="add mod">
          <ac:chgData name="Tomas Lovato" userId="73fc9f81c4ae97d6" providerId="LiveId" clId="{9FF1EC1D-4D0F-4020-BCB4-41184D8603D1}" dt="2025-01-20T22:46:19.498" v="170" actId="207"/>
          <ac:spMkLst>
            <pc:docMk/>
            <pc:sldMk cId="0" sldId="271"/>
            <ac:spMk id="6" creationId="{83C6A05F-72E6-ACE9-9A65-69975E1792EA}"/>
          </ac:spMkLst>
        </pc:spChg>
        <pc:spChg chg="add mod">
          <ac:chgData name="Tomas Lovato" userId="73fc9f81c4ae97d6" providerId="LiveId" clId="{9FF1EC1D-4D0F-4020-BCB4-41184D8603D1}" dt="2025-01-20T22:46:12.650" v="133" actId="207"/>
          <ac:spMkLst>
            <pc:docMk/>
            <pc:sldMk cId="0" sldId="271"/>
            <ac:spMk id="7" creationId="{FE8FD6FE-839B-D6D1-C8F8-FC6631B53683}"/>
          </ac:spMkLst>
        </pc:spChg>
        <pc:spChg chg="add mod ord">
          <ac:chgData name="Tomas Lovato" userId="73fc9f81c4ae97d6" providerId="LiveId" clId="{9FF1EC1D-4D0F-4020-BCB4-41184D8603D1}" dt="2025-01-20T22:46:00.158" v="81" actId="2085"/>
          <ac:spMkLst>
            <pc:docMk/>
            <pc:sldMk cId="0" sldId="271"/>
            <ac:spMk id="8" creationId="{A9BC7797-7357-F58F-A2F5-40654B4CA73F}"/>
          </ac:spMkLst>
        </pc:spChg>
        <pc:spChg chg="mod">
          <ac:chgData name="Tomas Lovato" userId="73fc9f81c4ae97d6" providerId="LiveId" clId="{9FF1EC1D-4D0F-4020-BCB4-41184D8603D1}" dt="2025-01-20T22:41:21.670" v="3" actId="2711"/>
          <ac:spMkLst>
            <pc:docMk/>
            <pc:sldMk cId="0" sldId="271"/>
            <ac:spMk id="97" creationId="{00000000-0000-0000-0000-000000000000}"/>
          </ac:spMkLst>
        </pc:spChg>
      </pc:sldChg>
      <pc:sldChg chg="addSp delSp modSp mod modTransition">
        <pc:chgData name="Tomas Lovato" userId="73fc9f81c4ae97d6" providerId="LiveId" clId="{9FF1EC1D-4D0F-4020-BCB4-41184D8603D1}" dt="2025-01-20T23:00:39.001" v="618" actId="6549"/>
        <pc:sldMkLst>
          <pc:docMk/>
          <pc:sldMk cId="1424622518" sldId="272"/>
        </pc:sldMkLst>
        <pc:spChg chg="del mod">
          <ac:chgData name="Tomas Lovato" userId="73fc9f81c4ae97d6" providerId="LiveId" clId="{9FF1EC1D-4D0F-4020-BCB4-41184D8603D1}" dt="2025-01-20T23:00:23.281" v="599" actId="478"/>
          <ac:spMkLst>
            <pc:docMk/>
            <pc:sldMk cId="1424622518" sldId="272"/>
            <ac:spMk id="2" creationId="{63446EA9-9B08-5C6B-029C-2C134C465602}"/>
          </ac:spMkLst>
        </pc:spChg>
        <pc:spChg chg="mod">
          <ac:chgData name="Tomas Lovato" userId="73fc9f81c4ae97d6" providerId="LiveId" clId="{9FF1EC1D-4D0F-4020-BCB4-41184D8603D1}" dt="2025-01-20T22:59:36.865" v="593" actId="20577"/>
          <ac:spMkLst>
            <pc:docMk/>
            <pc:sldMk cId="1424622518" sldId="272"/>
            <ac:spMk id="3" creationId="{208016F5-51D5-1501-B407-380B7C8F6B0B}"/>
          </ac:spMkLst>
        </pc:spChg>
        <pc:spChg chg="add mod">
          <ac:chgData name="Tomas Lovato" userId="73fc9f81c4ae97d6" providerId="LiveId" clId="{9FF1EC1D-4D0F-4020-BCB4-41184D8603D1}" dt="2025-01-20T22:53:31.721" v="306" actId="1035"/>
          <ac:spMkLst>
            <pc:docMk/>
            <pc:sldMk cId="1424622518" sldId="272"/>
            <ac:spMk id="4" creationId="{741EF3DA-40D1-E683-4E61-5DA83D90C538}"/>
          </ac:spMkLst>
        </pc:spChg>
        <pc:spChg chg="add mod">
          <ac:chgData name="Tomas Lovato" userId="73fc9f81c4ae97d6" providerId="LiveId" clId="{9FF1EC1D-4D0F-4020-BCB4-41184D8603D1}" dt="2025-01-20T22:58:21.310" v="563"/>
          <ac:spMkLst>
            <pc:docMk/>
            <pc:sldMk cId="1424622518" sldId="272"/>
            <ac:spMk id="5" creationId="{1921BACB-05F9-5698-1D5D-4E5AF9F048BA}"/>
          </ac:spMkLst>
        </pc:spChg>
        <pc:spChg chg="add mod ord">
          <ac:chgData name="Tomas Lovato" userId="73fc9f81c4ae97d6" providerId="LiveId" clId="{9FF1EC1D-4D0F-4020-BCB4-41184D8603D1}" dt="2025-01-20T23:00:39.001" v="618" actId="6549"/>
          <ac:spMkLst>
            <pc:docMk/>
            <pc:sldMk cId="1424622518" sldId="272"/>
            <ac:spMk id="6" creationId="{6406EEF1-A725-0BD8-0F87-CBF5B8574FC5}"/>
          </ac:spMkLst>
        </pc:spChg>
      </pc:sldChg>
      <pc:sldChg chg="addSp modSp del mod modTransition">
        <pc:chgData name="Tomas Lovato" userId="73fc9f81c4ae97d6" providerId="LiveId" clId="{9FF1EC1D-4D0F-4020-BCB4-41184D8603D1}" dt="2025-01-20T23:01:21.159" v="619" actId="2696"/>
        <pc:sldMkLst>
          <pc:docMk/>
          <pc:sldMk cId="688178541" sldId="273"/>
        </pc:sldMkLst>
        <pc:spChg chg="add mod">
          <ac:chgData name="Tomas Lovato" userId="73fc9f81c4ae97d6" providerId="LiveId" clId="{9FF1EC1D-4D0F-4020-BCB4-41184D8603D1}" dt="2025-01-20T22:53:32.917" v="307"/>
          <ac:spMkLst>
            <pc:docMk/>
            <pc:sldMk cId="688178541" sldId="273"/>
            <ac:spMk id="4" creationId="{BCF2B299-8AB6-C2BC-4CA0-487F6B1EA361}"/>
          </ac:spMkLst>
        </pc:spChg>
        <pc:spChg chg="add mod">
          <ac:chgData name="Tomas Lovato" userId="73fc9f81c4ae97d6" providerId="LiveId" clId="{9FF1EC1D-4D0F-4020-BCB4-41184D8603D1}" dt="2025-01-20T22:58:22.174" v="564"/>
          <ac:spMkLst>
            <pc:docMk/>
            <pc:sldMk cId="688178541" sldId="273"/>
            <ac:spMk id="5" creationId="{5E3E77B6-EF23-52AC-0DF0-4783F00B124F}"/>
          </ac:spMkLst>
        </pc:spChg>
        <pc:picChg chg="mod">
          <ac:chgData name="Tomas Lovato" userId="73fc9f81c4ae97d6" providerId="LiveId" clId="{9FF1EC1D-4D0F-4020-BCB4-41184D8603D1}" dt="2025-01-20T22:59:54.827" v="595" actId="1076"/>
          <ac:picMkLst>
            <pc:docMk/>
            <pc:sldMk cId="688178541" sldId="273"/>
            <ac:picMk id="7" creationId="{408E2F53-1A60-4472-4EA2-914A2D3964F1}"/>
          </ac:picMkLst>
        </pc:picChg>
      </pc:sldChg>
      <pc:sldChg chg="addSp delSp modSp mod modTransition">
        <pc:chgData name="Tomas Lovato" userId="73fc9f81c4ae97d6" providerId="LiveId" clId="{9FF1EC1D-4D0F-4020-BCB4-41184D8603D1}" dt="2025-01-20T23:08:03.065" v="714" actId="478"/>
        <pc:sldMkLst>
          <pc:docMk/>
          <pc:sldMk cId="2667100280" sldId="274"/>
        </pc:sldMkLst>
        <pc:spChg chg="del">
          <ac:chgData name="Tomas Lovato" userId="73fc9f81c4ae97d6" providerId="LiveId" clId="{9FF1EC1D-4D0F-4020-BCB4-41184D8603D1}" dt="2025-01-20T23:05:05.898" v="664" actId="478"/>
          <ac:spMkLst>
            <pc:docMk/>
            <pc:sldMk cId="2667100280" sldId="274"/>
            <ac:spMk id="2" creationId="{E262A11D-0C1A-678B-22EA-2C62A6282982}"/>
          </ac:spMkLst>
        </pc:spChg>
        <pc:spChg chg="add del mod">
          <ac:chgData name="Tomas Lovato" userId="73fc9f81c4ae97d6" providerId="LiveId" clId="{9FF1EC1D-4D0F-4020-BCB4-41184D8603D1}" dt="2025-01-20T23:07:44.170" v="708" actId="20577"/>
          <ac:spMkLst>
            <pc:docMk/>
            <pc:sldMk cId="2667100280" sldId="274"/>
            <ac:spMk id="3" creationId="{8DB4532E-9D85-97E3-7AEF-17C1BBDF2121}"/>
          </ac:spMkLst>
        </pc:spChg>
        <pc:spChg chg="add mod">
          <ac:chgData name="Tomas Lovato" userId="73fc9f81c4ae97d6" providerId="LiveId" clId="{9FF1EC1D-4D0F-4020-BCB4-41184D8603D1}" dt="2025-01-20T22:53:33.743" v="308"/>
          <ac:spMkLst>
            <pc:docMk/>
            <pc:sldMk cId="2667100280" sldId="274"/>
            <ac:spMk id="4" creationId="{1A101B05-AE92-956D-68C6-6FC8C29D0BC9}"/>
          </ac:spMkLst>
        </pc:spChg>
        <pc:spChg chg="add mod">
          <ac:chgData name="Tomas Lovato" userId="73fc9f81c4ae97d6" providerId="LiveId" clId="{9FF1EC1D-4D0F-4020-BCB4-41184D8603D1}" dt="2025-01-20T22:58:22.920" v="565"/>
          <ac:spMkLst>
            <pc:docMk/>
            <pc:sldMk cId="2667100280" sldId="274"/>
            <ac:spMk id="5" creationId="{FDEB2DA2-4B7A-FB49-2F06-138D0CE2E74C}"/>
          </ac:spMkLst>
        </pc:spChg>
        <pc:spChg chg="add del mod">
          <ac:chgData name="Tomas Lovato" userId="73fc9f81c4ae97d6" providerId="LiveId" clId="{9FF1EC1D-4D0F-4020-BCB4-41184D8603D1}" dt="2025-01-20T23:05:03.242" v="663" actId="478"/>
          <ac:spMkLst>
            <pc:docMk/>
            <pc:sldMk cId="2667100280" sldId="274"/>
            <ac:spMk id="6" creationId="{73379239-A962-FAF5-92DF-45184F5AA56B}"/>
          </ac:spMkLst>
        </pc:spChg>
        <pc:spChg chg="add del mod">
          <ac:chgData name="Tomas Lovato" userId="73fc9f81c4ae97d6" providerId="LiveId" clId="{9FF1EC1D-4D0F-4020-BCB4-41184D8603D1}" dt="2025-01-20T23:05:17.481" v="670" actId="478"/>
          <ac:spMkLst>
            <pc:docMk/>
            <pc:sldMk cId="2667100280" sldId="274"/>
            <ac:spMk id="8" creationId="{73653FFF-F82C-3BAC-7E80-02E4170EB14D}"/>
          </ac:spMkLst>
        </pc:spChg>
        <pc:spChg chg="add mod">
          <ac:chgData name="Tomas Lovato" userId="73fc9f81c4ae97d6" providerId="LiveId" clId="{9FF1EC1D-4D0F-4020-BCB4-41184D8603D1}" dt="2025-01-20T23:05:08.577" v="667" actId="20577"/>
          <ac:spMkLst>
            <pc:docMk/>
            <pc:sldMk cId="2667100280" sldId="274"/>
            <ac:spMk id="9" creationId="{0927A7FC-2587-7BBF-07DF-ECB13493F1B2}"/>
          </ac:spMkLst>
        </pc:spChg>
        <pc:spChg chg="add del mod">
          <ac:chgData name="Tomas Lovato" userId="73fc9f81c4ae97d6" providerId="LiveId" clId="{9FF1EC1D-4D0F-4020-BCB4-41184D8603D1}" dt="2025-01-20T23:05:14.950" v="669" actId="478"/>
          <ac:spMkLst>
            <pc:docMk/>
            <pc:sldMk cId="2667100280" sldId="274"/>
            <ac:spMk id="11" creationId="{B645E57D-E751-67B9-2F88-C132573F1C8E}"/>
          </ac:spMkLst>
        </pc:spChg>
        <pc:spChg chg="del">
          <ac:chgData name="Tomas Lovato" userId="73fc9f81c4ae97d6" providerId="LiveId" clId="{9FF1EC1D-4D0F-4020-BCB4-41184D8603D1}" dt="2025-01-20T23:05:22.056" v="671" actId="478"/>
          <ac:spMkLst>
            <pc:docMk/>
            <pc:sldMk cId="2667100280" sldId="274"/>
            <ac:spMk id="13" creationId="{242C1A48-5AF9-5990-01B7-01AB21A8E0A2}"/>
          </ac:spMkLst>
        </pc:spChg>
        <pc:spChg chg="mod">
          <ac:chgData name="Tomas Lovato" userId="73fc9f81c4ae97d6" providerId="LiveId" clId="{9FF1EC1D-4D0F-4020-BCB4-41184D8603D1}" dt="2025-01-20T23:07:48.488" v="710" actId="1076"/>
          <ac:spMkLst>
            <pc:docMk/>
            <pc:sldMk cId="2667100280" sldId="274"/>
            <ac:spMk id="16" creationId="{315C3A44-0B38-5855-C802-25663910F22D}"/>
          </ac:spMkLst>
        </pc:spChg>
        <pc:picChg chg="add mod">
          <ac:chgData name="Tomas Lovato" userId="73fc9f81c4ae97d6" providerId="LiveId" clId="{9FF1EC1D-4D0F-4020-BCB4-41184D8603D1}" dt="2025-01-20T23:07:53.027" v="711" actId="1076"/>
          <ac:picMkLst>
            <pc:docMk/>
            <pc:sldMk cId="2667100280" sldId="274"/>
            <ac:picMk id="14" creationId="{70261D49-DBB9-691E-FBC0-F4AC351D8D55}"/>
          </ac:picMkLst>
        </pc:picChg>
        <pc:picChg chg="add del mod">
          <ac:chgData name="Tomas Lovato" userId="73fc9f81c4ae97d6" providerId="LiveId" clId="{9FF1EC1D-4D0F-4020-BCB4-41184D8603D1}" dt="2025-01-20T23:08:03.065" v="714" actId="478"/>
          <ac:picMkLst>
            <pc:docMk/>
            <pc:sldMk cId="2667100280" sldId="274"/>
            <ac:picMk id="15" creationId="{B0C2E8C6-AB34-9286-4D17-C41BA6DDFDF4}"/>
          </ac:picMkLst>
        </pc:picChg>
        <pc:picChg chg="add mod">
          <ac:chgData name="Tomas Lovato" userId="73fc9f81c4ae97d6" providerId="LiveId" clId="{9FF1EC1D-4D0F-4020-BCB4-41184D8603D1}" dt="2025-01-20T23:08:01.494" v="713"/>
          <ac:picMkLst>
            <pc:docMk/>
            <pc:sldMk cId="2667100280" sldId="274"/>
            <ac:picMk id="17" creationId="{E837AEA2-163B-5D5D-2E95-645DEFF8AB25}"/>
          </ac:picMkLst>
        </pc:picChg>
      </pc:sldChg>
      <pc:sldChg chg="addSp delSp modSp mod modTransition">
        <pc:chgData name="Tomas Lovato" userId="73fc9f81c4ae97d6" providerId="LiveId" clId="{9FF1EC1D-4D0F-4020-BCB4-41184D8603D1}" dt="2025-01-20T22:58:34.946" v="570" actId="478"/>
        <pc:sldMkLst>
          <pc:docMk/>
          <pc:sldMk cId="612171553" sldId="275"/>
        </pc:sldMkLst>
        <pc:spChg chg="add mod">
          <ac:chgData name="Tomas Lovato" userId="73fc9f81c4ae97d6" providerId="LiveId" clId="{9FF1EC1D-4D0F-4020-BCB4-41184D8603D1}" dt="2025-01-20T22:53:34.926" v="309"/>
          <ac:spMkLst>
            <pc:docMk/>
            <pc:sldMk cId="612171553" sldId="275"/>
            <ac:spMk id="3" creationId="{C0A5A8AF-185C-0DED-1F22-BDC02900800E}"/>
          </ac:spMkLst>
        </pc:spChg>
        <pc:spChg chg="add mod">
          <ac:chgData name="Tomas Lovato" userId="73fc9f81c4ae97d6" providerId="LiveId" clId="{9FF1EC1D-4D0F-4020-BCB4-41184D8603D1}" dt="2025-01-20T22:58:24.006" v="566"/>
          <ac:spMkLst>
            <pc:docMk/>
            <pc:sldMk cId="612171553" sldId="275"/>
            <ac:spMk id="7" creationId="{023E6B82-3C02-3D30-084C-683163E38769}"/>
          </ac:spMkLst>
        </pc:spChg>
        <pc:spChg chg="add del mod">
          <ac:chgData name="Tomas Lovato" userId="73fc9f81c4ae97d6" providerId="LiveId" clId="{9FF1EC1D-4D0F-4020-BCB4-41184D8603D1}" dt="2025-01-20T22:58:34.946" v="570" actId="478"/>
          <ac:spMkLst>
            <pc:docMk/>
            <pc:sldMk cId="612171553" sldId="275"/>
            <ac:spMk id="9" creationId="{835BDF2A-9F5E-BD83-E74D-E17118775E59}"/>
          </ac:spMkLst>
        </pc:spChg>
      </pc:sldChg>
      <pc:sldChg chg="addSp modSp mod">
        <pc:chgData name="Tomas Lovato" userId="73fc9f81c4ae97d6" providerId="LiveId" clId="{9FF1EC1D-4D0F-4020-BCB4-41184D8603D1}" dt="2025-01-20T23:08:26.330" v="716" actId="1076"/>
        <pc:sldMkLst>
          <pc:docMk/>
          <pc:sldMk cId="1858685702" sldId="276"/>
        </pc:sldMkLst>
        <pc:spChg chg="add mod">
          <ac:chgData name="Tomas Lovato" userId="73fc9f81c4ae97d6" providerId="LiveId" clId="{9FF1EC1D-4D0F-4020-BCB4-41184D8603D1}" dt="2025-01-20T22:53:35.814" v="310"/>
          <ac:spMkLst>
            <pc:docMk/>
            <pc:sldMk cId="1858685702" sldId="276"/>
            <ac:spMk id="3" creationId="{5D950F3C-8015-54E3-42AC-4E5DB90A12DE}"/>
          </ac:spMkLst>
        </pc:spChg>
        <pc:spChg chg="add mod">
          <ac:chgData name="Tomas Lovato" userId="73fc9f81c4ae97d6" providerId="LiveId" clId="{9FF1EC1D-4D0F-4020-BCB4-41184D8603D1}" dt="2025-01-20T22:58:28.198" v="568"/>
          <ac:spMkLst>
            <pc:docMk/>
            <pc:sldMk cId="1858685702" sldId="276"/>
            <ac:spMk id="5" creationId="{8D712EEE-3688-B14F-43F3-83ECB1861706}"/>
          </ac:spMkLst>
        </pc:spChg>
        <pc:picChg chg="mod">
          <ac:chgData name="Tomas Lovato" userId="73fc9f81c4ae97d6" providerId="LiveId" clId="{9FF1EC1D-4D0F-4020-BCB4-41184D8603D1}" dt="2025-01-20T23:08:26.330" v="716" actId="1076"/>
          <ac:picMkLst>
            <pc:docMk/>
            <pc:sldMk cId="1858685702" sldId="276"/>
            <ac:picMk id="9" creationId="{7A08FBA6-F879-FAE1-7661-979E81F9421D}"/>
          </ac:picMkLst>
        </pc:picChg>
      </pc:sldChg>
      <pc:sldChg chg="addSp modSp">
        <pc:chgData name="Tomas Lovato" userId="73fc9f81c4ae97d6" providerId="LiveId" clId="{9FF1EC1D-4D0F-4020-BCB4-41184D8603D1}" dt="2025-01-20T22:58:36.317" v="571"/>
        <pc:sldMkLst>
          <pc:docMk/>
          <pc:sldMk cId="340039697" sldId="277"/>
        </pc:sldMkLst>
        <pc:spChg chg="add mod">
          <ac:chgData name="Tomas Lovato" userId="73fc9f81c4ae97d6" providerId="LiveId" clId="{9FF1EC1D-4D0F-4020-BCB4-41184D8603D1}" dt="2025-01-20T22:53:36.742" v="311"/>
          <ac:spMkLst>
            <pc:docMk/>
            <pc:sldMk cId="340039697" sldId="277"/>
            <ac:spMk id="2" creationId="{EE72BEE8-7090-B607-4D8E-DB41C87D91F9}"/>
          </ac:spMkLst>
        </pc:spChg>
        <pc:spChg chg="add mod">
          <ac:chgData name="Tomas Lovato" userId="73fc9f81c4ae97d6" providerId="LiveId" clId="{9FF1EC1D-4D0F-4020-BCB4-41184D8603D1}" dt="2025-01-20T22:58:28.945" v="569"/>
          <ac:spMkLst>
            <pc:docMk/>
            <pc:sldMk cId="340039697" sldId="277"/>
            <ac:spMk id="3" creationId="{8747E14E-D293-3339-FE6A-6BBCEB312D74}"/>
          </ac:spMkLst>
        </pc:spChg>
        <pc:spChg chg="add mod">
          <ac:chgData name="Tomas Lovato" userId="73fc9f81c4ae97d6" providerId="LiveId" clId="{9FF1EC1D-4D0F-4020-BCB4-41184D8603D1}" dt="2025-01-20T22:58:36.317" v="571"/>
          <ac:spMkLst>
            <pc:docMk/>
            <pc:sldMk cId="340039697" sldId="277"/>
            <ac:spMk id="4" creationId="{473DEDCE-66A2-EB6D-76FD-204A4521D895}"/>
          </ac:spMkLst>
        </pc:spChg>
      </pc:sldChg>
      <pc:sldChg chg="addSp modSp mod">
        <pc:chgData name="Tomas Lovato" userId="73fc9f81c4ae97d6" providerId="LiveId" clId="{9FF1EC1D-4D0F-4020-BCB4-41184D8603D1}" dt="2025-01-20T22:58:38.191" v="573"/>
        <pc:sldMkLst>
          <pc:docMk/>
          <pc:sldMk cId="273063315" sldId="278"/>
        </pc:sldMkLst>
        <pc:spChg chg="add mod">
          <ac:chgData name="Tomas Lovato" userId="73fc9f81c4ae97d6" providerId="LiveId" clId="{9FF1EC1D-4D0F-4020-BCB4-41184D8603D1}" dt="2025-01-20T22:53:39.014" v="314" actId="27636"/>
          <ac:spMkLst>
            <pc:docMk/>
            <pc:sldMk cId="273063315" sldId="278"/>
            <ac:spMk id="3" creationId="{54039443-6764-0578-C273-08C2E7776CDE}"/>
          </ac:spMkLst>
        </pc:spChg>
        <pc:spChg chg="add mod">
          <ac:chgData name="Tomas Lovato" userId="73fc9f81c4ae97d6" providerId="LiveId" clId="{9FF1EC1D-4D0F-4020-BCB4-41184D8603D1}" dt="2025-01-20T22:58:38.191" v="573"/>
          <ac:spMkLst>
            <pc:docMk/>
            <pc:sldMk cId="273063315" sldId="278"/>
            <ac:spMk id="4" creationId="{0D0CEE07-16EE-E2FB-FF1D-1E046F21C314}"/>
          </ac:spMkLst>
        </pc:spChg>
      </pc:sldChg>
      <pc:sldChg chg="addSp modSp">
        <pc:chgData name="Tomas Lovato" userId="73fc9f81c4ae97d6" providerId="LiveId" clId="{9FF1EC1D-4D0F-4020-BCB4-41184D8603D1}" dt="2025-01-20T22:58:37.344" v="572"/>
        <pc:sldMkLst>
          <pc:docMk/>
          <pc:sldMk cId="2556777281" sldId="279"/>
        </pc:sldMkLst>
        <pc:spChg chg="add mod">
          <ac:chgData name="Tomas Lovato" userId="73fc9f81c4ae97d6" providerId="LiveId" clId="{9FF1EC1D-4D0F-4020-BCB4-41184D8603D1}" dt="2025-01-20T22:53:37.671" v="312"/>
          <ac:spMkLst>
            <pc:docMk/>
            <pc:sldMk cId="2556777281" sldId="279"/>
            <ac:spMk id="3" creationId="{74FC4BB9-DA3C-DDED-69DD-117F63BC1DF8}"/>
          </ac:spMkLst>
        </pc:spChg>
        <pc:spChg chg="add mod">
          <ac:chgData name="Tomas Lovato" userId="73fc9f81c4ae97d6" providerId="LiveId" clId="{9FF1EC1D-4D0F-4020-BCB4-41184D8603D1}" dt="2025-01-20T22:58:37.344" v="572"/>
          <ac:spMkLst>
            <pc:docMk/>
            <pc:sldMk cId="2556777281" sldId="279"/>
            <ac:spMk id="4" creationId="{23B94B9E-951D-2EF5-4E32-4F533E3E3373}"/>
          </ac:spMkLst>
        </pc:spChg>
      </pc:sldChg>
      <pc:sldChg chg="addSp modSp mod modTransition">
        <pc:chgData name="Tomas Lovato" userId="73fc9f81c4ae97d6" providerId="LiveId" clId="{9FF1EC1D-4D0F-4020-BCB4-41184D8603D1}" dt="2025-01-20T22:58:41.694" v="577"/>
        <pc:sldMkLst>
          <pc:docMk/>
          <pc:sldMk cId="3628421219" sldId="280"/>
        </pc:sldMkLst>
        <pc:spChg chg="add mod">
          <ac:chgData name="Tomas Lovato" userId="73fc9f81c4ae97d6" providerId="LiveId" clId="{9FF1EC1D-4D0F-4020-BCB4-41184D8603D1}" dt="2025-01-20T22:53:42.314" v="322" actId="27636"/>
          <ac:spMkLst>
            <pc:docMk/>
            <pc:sldMk cId="3628421219" sldId="280"/>
            <ac:spMk id="3" creationId="{ACCD67F2-545A-1118-C2D3-8B4394B68FE3}"/>
          </ac:spMkLst>
        </pc:spChg>
        <pc:spChg chg="add mod">
          <ac:chgData name="Tomas Lovato" userId="73fc9f81c4ae97d6" providerId="LiveId" clId="{9FF1EC1D-4D0F-4020-BCB4-41184D8603D1}" dt="2025-01-20T22:58:41.694" v="577"/>
          <ac:spMkLst>
            <pc:docMk/>
            <pc:sldMk cId="3628421219" sldId="280"/>
            <ac:spMk id="4" creationId="{AB685559-5D00-72DF-71B0-C082A5A40B05}"/>
          </ac:spMkLst>
        </pc:spChg>
      </pc:sldChg>
      <pc:sldChg chg="addSp delSp modSp mod">
        <pc:chgData name="Tomas Lovato" userId="73fc9f81c4ae97d6" providerId="LiveId" clId="{9FF1EC1D-4D0F-4020-BCB4-41184D8603D1}" dt="2025-01-20T23:08:42.219" v="722" actId="478"/>
        <pc:sldMkLst>
          <pc:docMk/>
          <pc:sldMk cId="4236768534" sldId="281"/>
        </pc:sldMkLst>
        <pc:spChg chg="add mod">
          <ac:chgData name="Tomas Lovato" userId="73fc9f81c4ae97d6" providerId="LiveId" clId="{9FF1EC1D-4D0F-4020-BCB4-41184D8603D1}" dt="2025-01-20T22:53:39.839" v="316" actId="27636"/>
          <ac:spMkLst>
            <pc:docMk/>
            <pc:sldMk cId="4236768534" sldId="281"/>
            <ac:spMk id="3" creationId="{EC54AD09-1CFE-EE70-53CD-CCFC52B1A1EB}"/>
          </ac:spMkLst>
        </pc:spChg>
        <pc:spChg chg="add mod">
          <ac:chgData name="Tomas Lovato" userId="73fc9f81c4ae97d6" providerId="LiveId" clId="{9FF1EC1D-4D0F-4020-BCB4-41184D8603D1}" dt="2025-01-20T22:58:39.015" v="574"/>
          <ac:spMkLst>
            <pc:docMk/>
            <pc:sldMk cId="4236768534" sldId="281"/>
            <ac:spMk id="5" creationId="{5EEF4889-BB22-DE24-B07E-6BA1DC09BB2A}"/>
          </ac:spMkLst>
        </pc:spChg>
        <pc:spChg chg="del">
          <ac:chgData name="Tomas Lovato" userId="73fc9f81c4ae97d6" providerId="LiveId" clId="{9FF1EC1D-4D0F-4020-BCB4-41184D8603D1}" dt="2025-01-20T23:08:42.219" v="722" actId="478"/>
          <ac:spMkLst>
            <pc:docMk/>
            <pc:sldMk cId="4236768534" sldId="281"/>
            <ac:spMk id="13" creationId="{8229E9BA-FADB-13BE-586B-D55934ACD2EF}"/>
          </ac:spMkLst>
        </pc:spChg>
        <pc:picChg chg="mod">
          <ac:chgData name="Tomas Lovato" userId="73fc9f81c4ae97d6" providerId="LiveId" clId="{9FF1EC1D-4D0F-4020-BCB4-41184D8603D1}" dt="2025-01-20T23:08:34.698" v="718" actId="1076"/>
          <ac:picMkLst>
            <pc:docMk/>
            <pc:sldMk cId="4236768534" sldId="281"/>
            <ac:picMk id="4" creationId="{C242767D-666F-81C9-9A1B-1956BC478C16}"/>
          </ac:picMkLst>
        </pc:picChg>
        <pc:picChg chg="mod">
          <ac:chgData name="Tomas Lovato" userId="73fc9f81c4ae97d6" providerId="LiveId" clId="{9FF1EC1D-4D0F-4020-BCB4-41184D8603D1}" dt="2025-01-20T23:08:39.962" v="721" actId="1076"/>
          <ac:picMkLst>
            <pc:docMk/>
            <pc:sldMk cId="4236768534" sldId="281"/>
            <ac:picMk id="6" creationId="{E3A09B64-FDCF-0962-6FCD-2F16AD965E23}"/>
          </ac:picMkLst>
        </pc:picChg>
      </pc:sldChg>
      <pc:sldChg chg="addSp modSp mod">
        <pc:chgData name="Tomas Lovato" userId="73fc9f81c4ae97d6" providerId="LiveId" clId="{9FF1EC1D-4D0F-4020-BCB4-41184D8603D1}" dt="2025-01-20T23:08:48.125" v="724" actId="1076"/>
        <pc:sldMkLst>
          <pc:docMk/>
          <pc:sldMk cId="1155465784" sldId="282"/>
        </pc:sldMkLst>
        <pc:spChg chg="add mod">
          <ac:chgData name="Tomas Lovato" userId="73fc9f81c4ae97d6" providerId="LiveId" clId="{9FF1EC1D-4D0F-4020-BCB4-41184D8603D1}" dt="2025-01-20T22:53:40.685" v="318" actId="27636"/>
          <ac:spMkLst>
            <pc:docMk/>
            <pc:sldMk cId="1155465784" sldId="282"/>
            <ac:spMk id="3" creationId="{8297E9F0-814F-A40A-CB1A-F15E3FC47BC8}"/>
          </ac:spMkLst>
        </pc:spChg>
        <pc:spChg chg="add mod">
          <ac:chgData name="Tomas Lovato" userId="73fc9f81c4ae97d6" providerId="LiveId" clId="{9FF1EC1D-4D0F-4020-BCB4-41184D8603D1}" dt="2025-01-20T22:58:39.838" v="575"/>
          <ac:spMkLst>
            <pc:docMk/>
            <pc:sldMk cId="1155465784" sldId="282"/>
            <ac:spMk id="4" creationId="{22AF1117-0478-355A-9837-2BC818CD9040}"/>
          </ac:spMkLst>
        </pc:spChg>
        <pc:picChg chg="mod">
          <ac:chgData name="Tomas Lovato" userId="73fc9f81c4ae97d6" providerId="LiveId" clId="{9FF1EC1D-4D0F-4020-BCB4-41184D8603D1}" dt="2025-01-20T23:08:48.125" v="724" actId="1076"/>
          <ac:picMkLst>
            <pc:docMk/>
            <pc:sldMk cId="1155465784" sldId="282"/>
            <ac:picMk id="9" creationId="{7C1C1027-1D69-4136-3125-4ECBF06E6D6B}"/>
          </ac:picMkLst>
        </pc:picChg>
      </pc:sldChg>
      <pc:sldChg chg="addSp delSp modSp mod modTransition">
        <pc:chgData name="Tomas Lovato" userId="73fc9f81c4ae97d6" providerId="LiveId" clId="{9FF1EC1D-4D0F-4020-BCB4-41184D8603D1}" dt="2025-01-20T23:09:19.722" v="732" actId="478"/>
        <pc:sldMkLst>
          <pc:docMk/>
          <pc:sldMk cId="3360135587" sldId="283"/>
        </pc:sldMkLst>
        <pc:spChg chg="add mod">
          <ac:chgData name="Tomas Lovato" userId="73fc9f81c4ae97d6" providerId="LiveId" clId="{9FF1EC1D-4D0F-4020-BCB4-41184D8603D1}" dt="2025-01-20T22:53:43.114" v="324" actId="27636"/>
          <ac:spMkLst>
            <pc:docMk/>
            <pc:sldMk cId="3360135587" sldId="283"/>
            <ac:spMk id="3" creationId="{2C87127E-6B92-D578-1E08-D76B89CF0CF4}"/>
          </ac:spMkLst>
        </pc:spChg>
        <pc:spChg chg="add mod">
          <ac:chgData name="Tomas Lovato" userId="73fc9f81c4ae97d6" providerId="LiveId" clId="{9FF1EC1D-4D0F-4020-BCB4-41184D8603D1}" dt="2025-01-20T22:58:42.546" v="578"/>
          <ac:spMkLst>
            <pc:docMk/>
            <pc:sldMk cId="3360135587" sldId="283"/>
            <ac:spMk id="4" creationId="{1580B936-D31C-C05E-9CEC-6E8640818275}"/>
          </ac:spMkLst>
        </pc:spChg>
        <pc:spChg chg="add del mod">
          <ac:chgData name="Tomas Lovato" userId="73fc9f81c4ae97d6" providerId="LiveId" clId="{9FF1EC1D-4D0F-4020-BCB4-41184D8603D1}" dt="2025-01-20T23:09:19.722" v="732" actId="478"/>
          <ac:spMkLst>
            <pc:docMk/>
            <pc:sldMk cId="3360135587" sldId="283"/>
            <ac:spMk id="5" creationId="{1D32DDBF-3890-F568-7BEF-164D98FAE186}"/>
          </ac:spMkLst>
        </pc:spChg>
        <pc:picChg chg="mod">
          <ac:chgData name="Tomas Lovato" userId="73fc9f81c4ae97d6" providerId="LiveId" clId="{9FF1EC1D-4D0F-4020-BCB4-41184D8603D1}" dt="2025-01-20T23:09:15.917" v="731" actId="1076"/>
          <ac:picMkLst>
            <pc:docMk/>
            <pc:sldMk cId="3360135587" sldId="283"/>
            <ac:picMk id="7" creationId="{D1356330-6A5B-7A4C-CCA7-1E878229DBCE}"/>
          </ac:picMkLst>
        </pc:picChg>
      </pc:sldChg>
      <pc:sldChg chg="addSp delSp modSp mod modTransition">
        <pc:chgData name="Tomas Lovato" userId="73fc9f81c4ae97d6" providerId="LiveId" clId="{9FF1EC1D-4D0F-4020-BCB4-41184D8603D1}" dt="2025-01-20T22:58:44.376" v="580"/>
        <pc:sldMkLst>
          <pc:docMk/>
          <pc:sldMk cId="3476748177" sldId="284"/>
        </pc:sldMkLst>
        <pc:spChg chg="add mod">
          <ac:chgData name="Tomas Lovato" userId="73fc9f81c4ae97d6" providerId="LiveId" clId="{9FF1EC1D-4D0F-4020-BCB4-41184D8603D1}" dt="2025-01-20T22:53:43.948" v="326" actId="27636"/>
          <ac:spMkLst>
            <pc:docMk/>
            <pc:sldMk cId="3476748177" sldId="284"/>
            <ac:spMk id="3" creationId="{712003F0-B46A-10D3-209B-FED098801D55}"/>
          </ac:spMkLst>
        </pc:spChg>
        <pc:spChg chg="add del mod">
          <ac:chgData name="Tomas Lovato" userId="73fc9f81c4ae97d6" providerId="LiveId" clId="{9FF1EC1D-4D0F-4020-BCB4-41184D8603D1}" dt="2025-01-20T22:54:03.546" v="337" actId="478"/>
          <ac:spMkLst>
            <pc:docMk/>
            <pc:sldMk cId="3476748177" sldId="284"/>
            <ac:spMk id="5" creationId="{B1798928-6376-1F65-32A8-CF0B7439069D}"/>
          </ac:spMkLst>
        </pc:spChg>
        <pc:spChg chg="add mod">
          <ac:chgData name="Tomas Lovato" userId="73fc9f81c4ae97d6" providerId="LiveId" clId="{9FF1EC1D-4D0F-4020-BCB4-41184D8603D1}" dt="2025-01-20T22:58:44.376" v="580"/>
          <ac:spMkLst>
            <pc:docMk/>
            <pc:sldMk cId="3476748177" sldId="284"/>
            <ac:spMk id="7" creationId="{94AF93DB-0EC2-F872-D5FD-D6DFC2FB71ED}"/>
          </ac:spMkLst>
        </pc:spChg>
      </pc:sldChg>
      <pc:sldChg chg="addSp modSp mod modTransition">
        <pc:chgData name="Tomas Lovato" userId="73fc9f81c4ae97d6" providerId="LiveId" clId="{9FF1EC1D-4D0F-4020-BCB4-41184D8603D1}" dt="2025-01-20T22:58:45.362" v="581"/>
        <pc:sldMkLst>
          <pc:docMk/>
          <pc:sldMk cId="4200718166" sldId="287"/>
        </pc:sldMkLst>
        <pc:spChg chg="add mod">
          <ac:chgData name="Tomas Lovato" userId="73fc9f81c4ae97d6" providerId="LiveId" clId="{9FF1EC1D-4D0F-4020-BCB4-41184D8603D1}" dt="2025-01-20T22:53:45.584" v="330" actId="27636"/>
          <ac:spMkLst>
            <pc:docMk/>
            <pc:sldMk cId="4200718166" sldId="287"/>
            <ac:spMk id="2" creationId="{3EC98DF9-3CBD-D706-B4D4-B945F0EA3739}"/>
          </ac:spMkLst>
        </pc:spChg>
        <pc:spChg chg="add mod">
          <ac:chgData name="Tomas Lovato" userId="73fc9f81c4ae97d6" providerId="LiveId" clId="{9FF1EC1D-4D0F-4020-BCB4-41184D8603D1}" dt="2025-01-20T22:58:45.362" v="581"/>
          <ac:spMkLst>
            <pc:docMk/>
            <pc:sldMk cId="4200718166" sldId="287"/>
            <ac:spMk id="4" creationId="{F1B09D37-256B-A629-6D27-007E75B227E4}"/>
          </ac:spMkLst>
        </pc:spChg>
      </pc:sldChg>
      <pc:sldChg chg="addSp delSp modSp mod modTransition">
        <pc:chgData name="Tomas Lovato" userId="73fc9f81c4ae97d6" providerId="LiveId" clId="{9FF1EC1D-4D0F-4020-BCB4-41184D8603D1}" dt="2025-01-20T23:16:03.626" v="790" actId="1076"/>
        <pc:sldMkLst>
          <pc:docMk/>
          <pc:sldMk cId="4287515167" sldId="288"/>
        </pc:sldMkLst>
        <pc:spChg chg="del">
          <ac:chgData name="Tomas Lovato" userId="73fc9f81c4ae97d6" providerId="LiveId" clId="{9FF1EC1D-4D0F-4020-BCB4-41184D8603D1}" dt="2025-01-20T23:15:16.747" v="770" actId="478"/>
          <ac:spMkLst>
            <pc:docMk/>
            <pc:sldMk cId="4287515167" sldId="288"/>
            <ac:spMk id="3" creationId="{F8C3E0DF-D890-8694-6CCD-C9D3BED4284B}"/>
          </ac:spMkLst>
        </pc:spChg>
        <pc:spChg chg="add mod">
          <ac:chgData name="Tomas Lovato" userId="73fc9f81c4ae97d6" providerId="LiveId" clId="{9FF1EC1D-4D0F-4020-BCB4-41184D8603D1}" dt="2025-01-20T22:53:47.605" v="332" actId="27636"/>
          <ac:spMkLst>
            <pc:docMk/>
            <pc:sldMk cId="4287515167" sldId="288"/>
            <ac:spMk id="4" creationId="{66A74877-C580-0D5D-0B87-ECC2A9B7498F}"/>
          </ac:spMkLst>
        </pc:spChg>
        <pc:spChg chg="add mod">
          <ac:chgData name="Tomas Lovato" userId="73fc9f81c4ae97d6" providerId="LiveId" clId="{9FF1EC1D-4D0F-4020-BCB4-41184D8603D1}" dt="2025-01-20T22:58:51" v="583"/>
          <ac:spMkLst>
            <pc:docMk/>
            <pc:sldMk cId="4287515167" sldId="288"/>
            <ac:spMk id="6" creationId="{9670B3B4-9450-F779-695B-BA1745C7776F}"/>
          </ac:spMkLst>
        </pc:spChg>
        <pc:picChg chg="mod">
          <ac:chgData name="Tomas Lovato" userId="73fc9f81c4ae97d6" providerId="LiveId" clId="{9FF1EC1D-4D0F-4020-BCB4-41184D8603D1}" dt="2025-01-20T23:16:01.004" v="789" actId="1076"/>
          <ac:picMkLst>
            <pc:docMk/>
            <pc:sldMk cId="4287515167" sldId="288"/>
            <ac:picMk id="5" creationId="{EF10BE7D-024D-2D64-9911-4B330AB29C21}"/>
          </ac:picMkLst>
        </pc:picChg>
        <pc:picChg chg="mod">
          <ac:chgData name="Tomas Lovato" userId="73fc9f81c4ae97d6" providerId="LiveId" clId="{9FF1EC1D-4D0F-4020-BCB4-41184D8603D1}" dt="2025-01-20T23:15:55.702" v="786" actId="1076"/>
          <ac:picMkLst>
            <pc:docMk/>
            <pc:sldMk cId="4287515167" sldId="288"/>
            <ac:picMk id="7" creationId="{B6FECDC3-CBE3-065A-3D70-3E62DE3780AE}"/>
          </ac:picMkLst>
        </pc:picChg>
        <pc:picChg chg="add mod">
          <ac:chgData name="Tomas Lovato" userId="73fc9f81c4ae97d6" providerId="LiveId" clId="{9FF1EC1D-4D0F-4020-BCB4-41184D8603D1}" dt="2025-01-20T23:16:03.626" v="790" actId="1076"/>
          <ac:picMkLst>
            <pc:docMk/>
            <pc:sldMk cId="4287515167" sldId="288"/>
            <ac:picMk id="4098" creationId="{35B0380C-B775-CFB2-A650-9BD4D6F22979}"/>
          </ac:picMkLst>
        </pc:picChg>
      </pc:sldChg>
      <pc:sldChg chg="addSp modSp mod modTransition">
        <pc:chgData name="Tomas Lovato" userId="73fc9f81c4ae97d6" providerId="LiveId" clId="{9FF1EC1D-4D0F-4020-BCB4-41184D8603D1}" dt="2025-01-20T22:58:53.321" v="586"/>
        <pc:sldMkLst>
          <pc:docMk/>
          <pc:sldMk cId="979725909" sldId="289"/>
        </pc:sldMkLst>
        <pc:spChg chg="add mod">
          <ac:chgData name="Tomas Lovato" userId="73fc9f81c4ae97d6" providerId="LiveId" clId="{9FF1EC1D-4D0F-4020-BCB4-41184D8603D1}" dt="2025-01-20T22:53:49.284" v="336" actId="27636"/>
          <ac:spMkLst>
            <pc:docMk/>
            <pc:sldMk cId="979725909" sldId="289"/>
            <ac:spMk id="4" creationId="{00F7823B-D7E7-D29F-230D-3010E23D59E4}"/>
          </ac:spMkLst>
        </pc:spChg>
        <pc:spChg chg="add mod">
          <ac:chgData name="Tomas Lovato" userId="73fc9f81c4ae97d6" providerId="LiveId" clId="{9FF1EC1D-4D0F-4020-BCB4-41184D8603D1}" dt="2025-01-20T22:58:53.321" v="586"/>
          <ac:spMkLst>
            <pc:docMk/>
            <pc:sldMk cId="979725909" sldId="289"/>
            <ac:spMk id="5" creationId="{4BAB8000-2CFA-3277-10CC-4D89214F7D79}"/>
          </ac:spMkLst>
        </pc:spChg>
      </pc:sldChg>
      <pc:sldChg chg="addSp modSp mod modTransition">
        <pc:chgData name="Tomas Lovato" userId="73fc9f81c4ae97d6" providerId="LiveId" clId="{9FF1EC1D-4D0F-4020-BCB4-41184D8603D1}" dt="2025-01-20T22:58:52.648" v="585"/>
        <pc:sldMkLst>
          <pc:docMk/>
          <pc:sldMk cId="404051306" sldId="290"/>
        </pc:sldMkLst>
        <pc:spChg chg="add mod">
          <ac:chgData name="Tomas Lovato" userId="73fc9f81c4ae97d6" providerId="LiveId" clId="{9FF1EC1D-4D0F-4020-BCB4-41184D8603D1}" dt="2025-01-20T22:53:48.580" v="334" actId="27636"/>
          <ac:spMkLst>
            <pc:docMk/>
            <pc:sldMk cId="404051306" sldId="290"/>
            <ac:spMk id="3" creationId="{00029A05-7039-601F-E08E-D5D2D507E114}"/>
          </ac:spMkLst>
        </pc:spChg>
        <pc:spChg chg="add mod">
          <ac:chgData name="Tomas Lovato" userId="73fc9f81c4ae97d6" providerId="LiveId" clId="{9FF1EC1D-4D0F-4020-BCB4-41184D8603D1}" dt="2025-01-20T22:58:52.648" v="585"/>
          <ac:spMkLst>
            <pc:docMk/>
            <pc:sldMk cId="404051306" sldId="290"/>
            <ac:spMk id="4" creationId="{EF03072B-3C8D-1D6B-4DB4-F1249778385C}"/>
          </ac:spMkLst>
        </pc:spChg>
      </pc:sldChg>
      <pc:sldChg chg="addSp delSp modSp mod modTransition">
        <pc:chgData name="Tomas Lovato" userId="73fc9f81c4ae97d6" providerId="LiveId" clId="{9FF1EC1D-4D0F-4020-BCB4-41184D8603D1}" dt="2025-01-20T23:09:04.622" v="729" actId="1076"/>
        <pc:sldMkLst>
          <pc:docMk/>
          <pc:sldMk cId="3555482163" sldId="292"/>
        </pc:sldMkLst>
        <pc:spChg chg="add mod">
          <ac:chgData name="Tomas Lovato" userId="73fc9f81c4ae97d6" providerId="LiveId" clId="{9FF1EC1D-4D0F-4020-BCB4-41184D8603D1}" dt="2025-01-20T22:53:41.510" v="320" actId="27636"/>
          <ac:spMkLst>
            <pc:docMk/>
            <pc:sldMk cId="3555482163" sldId="292"/>
            <ac:spMk id="3" creationId="{B72C85AE-368D-256B-50DB-04DB91E04EA6}"/>
          </ac:spMkLst>
        </pc:spChg>
        <pc:spChg chg="add mod">
          <ac:chgData name="Tomas Lovato" userId="73fc9f81c4ae97d6" providerId="LiveId" clId="{9FF1EC1D-4D0F-4020-BCB4-41184D8603D1}" dt="2025-01-20T22:58:40.767" v="576"/>
          <ac:spMkLst>
            <pc:docMk/>
            <pc:sldMk cId="3555482163" sldId="292"/>
            <ac:spMk id="5" creationId="{E20BB37E-C0DC-2E91-9BDA-6960D4BABE8B}"/>
          </ac:spMkLst>
        </pc:spChg>
        <pc:spChg chg="del">
          <ac:chgData name="Tomas Lovato" userId="73fc9f81c4ae97d6" providerId="LiveId" clId="{9FF1EC1D-4D0F-4020-BCB4-41184D8603D1}" dt="2025-01-20T23:09:02.616" v="728" actId="478"/>
          <ac:spMkLst>
            <pc:docMk/>
            <pc:sldMk cId="3555482163" sldId="292"/>
            <ac:spMk id="6" creationId="{2812C305-39C1-51FA-3516-598D9C1D0559}"/>
          </ac:spMkLst>
        </pc:spChg>
        <pc:picChg chg="mod">
          <ac:chgData name="Tomas Lovato" userId="73fc9f81c4ae97d6" providerId="LiveId" clId="{9FF1EC1D-4D0F-4020-BCB4-41184D8603D1}" dt="2025-01-20T23:09:04.622" v="729" actId="1076"/>
          <ac:picMkLst>
            <pc:docMk/>
            <pc:sldMk cId="3555482163" sldId="292"/>
            <ac:picMk id="4" creationId="{F0CCC61F-FB36-D377-5CA1-6109381718FC}"/>
          </ac:picMkLst>
        </pc:picChg>
        <pc:picChg chg="mod">
          <ac:chgData name="Tomas Lovato" userId="73fc9f81c4ae97d6" providerId="LiveId" clId="{9FF1EC1D-4D0F-4020-BCB4-41184D8603D1}" dt="2025-01-20T23:09:00.408" v="726" actId="1076"/>
          <ac:picMkLst>
            <pc:docMk/>
            <pc:sldMk cId="3555482163" sldId="292"/>
            <ac:picMk id="7" creationId="{9AF989D4-B361-BF04-1ECF-B9147FA6F3B1}"/>
          </ac:picMkLst>
        </pc:picChg>
      </pc:sldChg>
      <pc:sldChg chg="addSp modSp mod modTransition">
        <pc:chgData name="Tomas Lovato" userId="73fc9f81c4ae97d6" providerId="LiveId" clId="{9FF1EC1D-4D0F-4020-BCB4-41184D8603D1}" dt="2025-01-20T23:16:12.316" v="791" actId="115"/>
        <pc:sldMkLst>
          <pc:docMk/>
          <pc:sldMk cId="207007815" sldId="293"/>
        </pc:sldMkLst>
        <pc:spChg chg="add mod">
          <ac:chgData name="Tomas Lovato" userId="73fc9f81c4ae97d6" providerId="LiveId" clId="{9FF1EC1D-4D0F-4020-BCB4-41184D8603D1}" dt="2025-01-20T22:54:34.446" v="344"/>
          <ac:spMkLst>
            <pc:docMk/>
            <pc:sldMk cId="207007815" sldId="293"/>
            <ac:spMk id="3" creationId="{B421B86B-F065-86A5-3844-99D83DF55DE2}"/>
          </ac:spMkLst>
        </pc:spChg>
        <pc:spChg chg="add mod">
          <ac:chgData name="Tomas Lovato" userId="73fc9f81c4ae97d6" providerId="LiveId" clId="{9FF1EC1D-4D0F-4020-BCB4-41184D8603D1}" dt="2025-01-20T22:58:51.807" v="584"/>
          <ac:spMkLst>
            <pc:docMk/>
            <pc:sldMk cId="207007815" sldId="293"/>
            <ac:spMk id="4" creationId="{9D23178E-FC53-07AD-C67A-886A9D48A0A0}"/>
          </ac:spMkLst>
        </pc:spChg>
        <pc:spChg chg="mod">
          <ac:chgData name="Tomas Lovato" userId="73fc9f81c4ae97d6" providerId="LiveId" clId="{9FF1EC1D-4D0F-4020-BCB4-41184D8603D1}" dt="2025-01-20T23:16:12.316" v="791" actId="115"/>
          <ac:spMkLst>
            <pc:docMk/>
            <pc:sldMk cId="207007815" sldId="293"/>
            <ac:spMk id="6" creationId="{7D891590-611E-0FD3-2F40-D5054C7517EB}"/>
          </ac:spMkLst>
        </pc:spChg>
      </pc:sldChg>
      <pc:sldChg chg="addSp delSp modSp add mod">
        <pc:chgData name="Tomas Lovato" userId="73fc9f81c4ae97d6" providerId="LiveId" clId="{9FF1EC1D-4D0F-4020-BCB4-41184D8603D1}" dt="2025-01-20T23:21:26.171" v="838" actId="1076"/>
        <pc:sldMkLst>
          <pc:docMk/>
          <pc:sldMk cId="696572789" sldId="294"/>
        </pc:sldMkLst>
        <pc:spChg chg="mod">
          <ac:chgData name="Tomas Lovato" userId="73fc9f81c4ae97d6" providerId="LiveId" clId="{9FF1EC1D-4D0F-4020-BCB4-41184D8603D1}" dt="2025-01-20T23:09:58.257" v="759" actId="20577"/>
          <ac:spMkLst>
            <pc:docMk/>
            <pc:sldMk cId="696572789" sldId="294"/>
            <ac:spMk id="2" creationId="{2479D0CB-D5DC-A6B9-E57D-C29D1C40F8D7}"/>
          </ac:spMkLst>
        </pc:spChg>
        <pc:spChg chg="add del mod">
          <ac:chgData name="Tomas Lovato" userId="73fc9f81c4ae97d6" providerId="LiveId" clId="{9FF1EC1D-4D0F-4020-BCB4-41184D8603D1}" dt="2025-01-20T23:09:51.690" v="735" actId="478"/>
          <ac:spMkLst>
            <pc:docMk/>
            <pc:sldMk cId="696572789" sldId="294"/>
            <ac:spMk id="5" creationId="{4838058D-185A-53D4-F904-9DF3AB49E66B}"/>
          </ac:spMkLst>
        </pc:spChg>
        <pc:spChg chg="del">
          <ac:chgData name="Tomas Lovato" userId="73fc9f81c4ae97d6" providerId="LiveId" clId="{9FF1EC1D-4D0F-4020-BCB4-41184D8603D1}" dt="2025-01-20T22:54:26.011" v="342" actId="478"/>
          <ac:spMkLst>
            <pc:docMk/>
            <pc:sldMk cId="696572789" sldId="294"/>
            <ac:spMk id="6" creationId="{7A5094B7-C9E3-06E2-55AE-BC64FB0F5EFF}"/>
          </ac:spMkLst>
        </pc:spChg>
        <pc:spChg chg="add del mod">
          <ac:chgData name="Tomas Lovato" userId="73fc9f81c4ae97d6" providerId="LiveId" clId="{9FF1EC1D-4D0F-4020-BCB4-41184D8603D1}" dt="2025-01-20T23:09:48.411" v="734" actId="478"/>
          <ac:spMkLst>
            <pc:docMk/>
            <pc:sldMk cId="696572789" sldId="294"/>
            <ac:spMk id="7" creationId="{32B0C17C-A965-817C-C63D-346919EE39E4}"/>
          </ac:spMkLst>
        </pc:spChg>
        <pc:spChg chg="add mod">
          <ac:chgData name="Tomas Lovato" userId="73fc9f81c4ae97d6" providerId="LiveId" clId="{9FF1EC1D-4D0F-4020-BCB4-41184D8603D1}" dt="2025-01-20T22:58:47.854" v="582"/>
          <ac:spMkLst>
            <pc:docMk/>
            <pc:sldMk cId="696572789" sldId="294"/>
            <ac:spMk id="8" creationId="{1E9F5807-0B12-BEFD-24AC-2880629ED0F0}"/>
          </ac:spMkLst>
        </pc:spChg>
        <pc:picChg chg="del">
          <ac:chgData name="Tomas Lovato" userId="73fc9f81c4ae97d6" providerId="LiveId" clId="{9FF1EC1D-4D0F-4020-BCB4-41184D8603D1}" dt="2025-01-20T22:54:22.057" v="341" actId="478"/>
          <ac:picMkLst>
            <pc:docMk/>
            <pc:sldMk cId="696572789" sldId="294"/>
            <ac:picMk id="4" creationId="{873A1C38-AD4B-D6B3-4F49-7E3E92C7E5EF}"/>
          </ac:picMkLst>
        </pc:picChg>
        <pc:picChg chg="add mod">
          <ac:chgData name="Tomas Lovato" userId="73fc9f81c4ae97d6" providerId="LiveId" clId="{9FF1EC1D-4D0F-4020-BCB4-41184D8603D1}" dt="2025-01-20T23:21:24.444" v="837" actId="1076"/>
          <ac:picMkLst>
            <pc:docMk/>
            <pc:sldMk cId="696572789" sldId="294"/>
            <ac:picMk id="2050" creationId="{965EF1D5-635F-9534-674F-5BEBF8EDD07B}"/>
          </ac:picMkLst>
        </pc:picChg>
        <pc:picChg chg="add mod">
          <ac:chgData name="Tomas Lovato" userId="73fc9f81c4ae97d6" providerId="LiveId" clId="{9FF1EC1D-4D0F-4020-BCB4-41184D8603D1}" dt="2025-01-20T23:21:20.495" v="835" actId="1076"/>
          <ac:picMkLst>
            <pc:docMk/>
            <pc:sldMk cId="696572789" sldId="294"/>
            <ac:picMk id="2052" creationId="{B989EB12-21EC-6822-65D3-1B44D1E18C84}"/>
          </ac:picMkLst>
        </pc:picChg>
        <pc:picChg chg="add mod">
          <ac:chgData name="Tomas Lovato" userId="73fc9f81c4ae97d6" providerId="LiveId" clId="{9FF1EC1D-4D0F-4020-BCB4-41184D8603D1}" dt="2025-01-20T23:21:26.171" v="838" actId="1076"/>
          <ac:picMkLst>
            <pc:docMk/>
            <pc:sldMk cId="696572789" sldId="294"/>
            <ac:picMk id="2054" creationId="{E6B4A211-05CF-B247-ED47-5AC957F816CC}"/>
          </ac:picMkLst>
        </pc:picChg>
      </pc:sldChg>
      <pc:sldChg chg="addSp delSp modSp add mod ord">
        <pc:chgData name="Tomas Lovato" userId="73fc9f81c4ae97d6" providerId="LiveId" clId="{9FF1EC1D-4D0F-4020-BCB4-41184D8603D1}" dt="2025-01-20T23:07:23.570" v="695" actId="1076"/>
        <pc:sldMkLst>
          <pc:docMk/>
          <pc:sldMk cId="3191054241" sldId="295"/>
        </pc:sldMkLst>
        <pc:spChg chg="mod">
          <ac:chgData name="Tomas Lovato" userId="73fc9f81c4ae97d6" providerId="LiveId" clId="{9FF1EC1D-4D0F-4020-BCB4-41184D8603D1}" dt="2025-01-20T23:04:53.897" v="661" actId="20577"/>
          <ac:spMkLst>
            <pc:docMk/>
            <pc:sldMk cId="3191054241" sldId="295"/>
            <ac:spMk id="2" creationId="{4D4A3109-2DFB-521F-3113-08A31273E0BF}"/>
          </ac:spMkLst>
        </pc:spChg>
        <pc:spChg chg="mod">
          <ac:chgData name="Tomas Lovato" userId="73fc9f81c4ae97d6" providerId="LiveId" clId="{9FF1EC1D-4D0F-4020-BCB4-41184D8603D1}" dt="2025-01-20T23:04:08.314" v="650" actId="14100"/>
          <ac:spMkLst>
            <pc:docMk/>
            <pc:sldMk cId="3191054241" sldId="295"/>
            <ac:spMk id="3" creationId="{4DA02BC5-1948-68CB-1A23-DD01E0C59D27}"/>
          </ac:spMkLst>
        </pc:spChg>
        <pc:spChg chg="add del">
          <ac:chgData name="Tomas Lovato" userId="73fc9f81c4ae97d6" providerId="LiveId" clId="{9FF1EC1D-4D0F-4020-BCB4-41184D8603D1}" dt="2025-01-20T23:07:03.432" v="689" actId="478"/>
          <ac:spMkLst>
            <pc:docMk/>
            <pc:sldMk cId="3191054241" sldId="295"/>
            <ac:spMk id="8" creationId="{C0DBE3CC-A12B-2409-1525-EACD45BFABD4}"/>
          </ac:spMkLst>
        </pc:spChg>
        <pc:spChg chg="add del mod">
          <ac:chgData name="Tomas Lovato" userId="73fc9f81c4ae97d6" providerId="LiveId" clId="{9FF1EC1D-4D0F-4020-BCB4-41184D8603D1}" dt="2025-01-20T23:07:07.824" v="691" actId="478"/>
          <ac:spMkLst>
            <pc:docMk/>
            <pc:sldMk cId="3191054241" sldId="295"/>
            <ac:spMk id="9" creationId="{F4072251-6106-06BB-FCB2-C1E8CACD009D}"/>
          </ac:spMkLst>
        </pc:spChg>
        <pc:spChg chg="mod">
          <ac:chgData name="Tomas Lovato" userId="73fc9f81c4ae97d6" providerId="LiveId" clId="{9FF1EC1D-4D0F-4020-BCB4-41184D8603D1}" dt="2025-01-20T23:04:16.163" v="652" actId="1076"/>
          <ac:spMkLst>
            <pc:docMk/>
            <pc:sldMk cId="3191054241" sldId="295"/>
            <ac:spMk id="13" creationId="{A8D3207E-F4A0-E675-FDEE-50B5C9857AF1}"/>
          </ac:spMkLst>
        </pc:spChg>
        <pc:spChg chg="del">
          <ac:chgData name="Tomas Lovato" userId="73fc9f81c4ae97d6" providerId="LiveId" clId="{9FF1EC1D-4D0F-4020-BCB4-41184D8603D1}" dt="2025-01-20T23:01:49.720" v="624" actId="478"/>
          <ac:spMkLst>
            <pc:docMk/>
            <pc:sldMk cId="3191054241" sldId="295"/>
            <ac:spMk id="16" creationId="{9DB44872-FE19-1B51-AD8D-F2E5A0240DD9}"/>
          </ac:spMkLst>
        </pc:spChg>
        <pc:picChg chg="add mod ord">
          <ac:chgData name="Tomas Lovato" userId="73fc9f81c4ae97d6" providerId="LiveId" clId="{9FF1EC1D-4D0F-4020-BCB4-41184D8603D1}" dt="2025-01-20T23:04:10.393" v="651" actId="1076"/>
          <ac:picMkLst>
            <pc:docMk/>
            <pc:sldMk cId="3191054241" sldId="295"/>
            <ac:picMk id="7" creationId="{8B954B3D-2D7F-6835-8082-BC7B82D362BC}"/>
          </ac:picMkLst>
        </pc:picChg>
        <pc:picChg chg="add mod">
          <ac:chgData name="Tomas Lovato" userId="73fc9f81c4ae97d6" providerId="LiveId" clId="{9FF1EC1D-4D0F-4020-BCB4-41184D8603D1}" dt="2025-01-20T23:07:23.570" v="695" actId="1076"/>
          <ac:picMkLst>
            <pc:docMk/>
            <pc:sldMk cId="3191054241" sldId="295"/>
            <ac:picMk id="11" creationId="{A960EB11-5D46-582D-8EEE-79A5763EDB38}"/>
          </ac:picMkLst>
        </pc:picChg>
      </pc:sldChg>
      <pc:sldChg chg="addSp delSp modSp add del mod">
        <pc:chgData name="Tomas Lovato" userId="73fc9f81c4ae97d6" providerId="LiveId" clId="{9FF1EC1D-4D0F-4020-BCB4-41184D8603D1}" dt="2025-01-20T23:20:17.225" v="827" actId="2696"/>
        <pc:sldMkLst>
          <pc:docMk/>
          <pc:sldMk cId="1949511953" sldId="296"/>
        </pc:sldMkLst>
        <pc:spChg chg="mod">
          <ac:chgData name="Tomas Lovato" userId="73fc9f81c4ae97d6" providerId="LiveId" clId="{9FF1EC1D-4D0F-4020-BCB4-41184D8603D1}" dt="2025-01-20T23:19:21.970" v="818" actId="20577"/>
          <ac:spMkLst>
            <pc:docMk/>
            <pc:sldMk cId="1949511953" sldId="296"/>
            <ac:spMk id="2" creationId="{8C4BF160-182F-B8CC-FC50-BFD23D2DFE3A}"/>
          </ac:spMkLst>
        </pc:spChg>
        <pc:spChg chg="del">
          <ac:chgData name="Tomas Lovato" userId="73fc9f81c4ae97d6" providerId="LiveId" clId="{9FF1EC1D-4D0F-4020-BCB4-41184D8603D1}" dt="2025-01-20T23:16:27.316" v="793" actId="478"/>
          <ac:spMkLst>
            <pc:docMk/>
            <pc:sldMk cId="1949511953" sldId="296"/>
            <ac:spMk id="3" creationId="{F3D3BA68-BB45-B73D-AF36-44E7A3CE20B4}"/>
          </ac:spMkLst>
        </pc:spChg>
        <pc:spChg chg="add del mod">
          <ac:chgData name="Tomas Lovato" userId="73fc9f81c4ae97d6" providerId="LiveId" clId="{9FF1EC1D-4D0F-4020-BCB4-41184D8603D1}" dt="2025-01-20T23:16:29.875" v="794" actId="478"/>
          <ac:spMkLst>
            <pc:docMk/>
            <pc:sldMk cId="1949511953" sldId="296"/>
            <ac:spMk id="7" creationId="{80CD1530-7748-43BD-EE7A-7F5F80FD322E}"/>
          </ac:spMkLst>
        </pc:spChg>
        <pc:spChg chg="add mod">
          <ac:chgData name="Tomas Lovato" userId="73fc9f81c4ae97d6" providerId="LiveId" clId="{9FF1EC1D-4D0F-4020-BCB4-41184D8603D1}" dt="2025-01-20T23:19:56.975" v="826" actId="1076"/>
          <ac:spMkLst>
            <pc:docMk/>
            <pc:sldMk cId="1949511953" sldId="296"/>
            <ac:spMk id="9" creationId="{42726167-95CD-D391-CF8F-3F4C52B256E0}"/>
          </ac:spMkLst>
        </pc:spChg>
        <pc:picChg chg="add mod">
          <ac:chgData name="Tomas Lovato" userId="73fc9f81c4ae97d6" providerId="LiveId" clId="{9FF1EC1D-4D0F-4020-BCB4-41184D8603D1}" dt="2025-01-20T23:19:34.596" v="821" actId="1076"/>
          <ac:picMkLst>
            <pc:docMk/>
            <pc:sldMk cId="1949511953" sldId="296"/>
            <ac:picMk id="5122" creationId="{17A9A74C-B022-575B-0AEA-EC4EE0C6BD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D2652-BD48-4355-BDF4-5EFA40E05F6D}" type="datetimeFigureOut">
              <a:rPr lang="it-IT" smtClean="0"/>
              <a:t>21/01/2025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6BF68-DC7F-45FF-87E4-C6C6A36FFB2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20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7FDC73-1FF8-506D-D995-7173A8600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F4B942-0AA8-4269-A4F5-FFBB92A6B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5D8189-86C1-DE4C-52A6-BE27B8C9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2B0EB8-AEE8-EB7C-D0B8-7D7361C4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87FC3C-88D6-A694-97C3-AC7D60F6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765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E18B0-9CB2-D783-B716-7F6614B1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9715A2D-E390-0EF2-346A-1774AAF47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F20487-60B7-E286-35EF-F3B72702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B78650-3770-E165-28F9-EBFA7EB3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AD2F68-BBF5-2573-AD5A-6530475A2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03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27E893-D1C6-711D-F66B-516A7CBCA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1890985-24D3-B10D-40D3-E55AA6EA3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54120A-4BA5-58C2-BB10-72817932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3D8D6A-485A-74CB-A7E9-8C1C1ACF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B05EE1-5C52-4519-7EAE-3AFA70C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33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olo e testo verticale">
  <p:cSld name="2_Titolo e testo vertica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txBody>
          <a:bodyPr spcFirstLastPara="1" wrap="square" lIns="91425" tIns="45700" rIns="3600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41397" y="1159933"/>
            <a:ext cx="4709206" cy="210503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2935526" y="4741032"/>
            <a:ext cx="6320949" cy="75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0783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olo e testo verticale">
  <p:cSld name="3_Titolo e testo vertica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-1" y="0"/>
            <a:ext cx="12192001" cy="1138767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txBody>
          <a:bodyPr spcFirstLastPara="1" wrap="square" lIns="72000" tIns="45700" rIns="360000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6179127" y="2592996"/>
            <a:ext cx="5663346" cy="385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2"/>
          </p:nvPr>
        </p:nvSpPr>
        <p:spPr>
          <a:xfrm>
            <a:off x="1215640" y="2592996"/>
            <a:ext cx="3781233" cy="179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3"/>
          </p:nvPr>
        </p:nvSpPr>
        <p:spPr>
          <a:xfrm>
            <a:off x="1215640" y="4777396"/>
            <a:ext cx="3781234" cy="179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6000" y="147563"/>
            <a:ext cx="1885998" cy="843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4653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37C1AE-8D45-70BA-6692-99E30CB0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D7282-1AE8-94A1-DE2A-829EAFBF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3CBC2B-D9FF-09CA-0DF0-C4C9E07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B2CA25-A3D4-8715-56CD-F7F77BAF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F19DDE-38C4-1C96-DCDE-4E4E997B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22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BF7C3-D87C-B241-87F0-43C11B72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80D146-364F-4D48-93E8-12D373A08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67A2F6-BADB-4FA3-EDA5-7E7E5844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AED1B0-6E3A-CF98-F945-BFE3BA70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637F36-74B4-505E-07E6-A6963014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36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18D029-6A92-E901-11B4-F500A936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C9AF31-A408-D927-737E-CEF3066B4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935AF3-9C72-EA92-6E02-048982415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2A3773A-C8EF-861B-9D82-62BEAC37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8CACD1-8D69-6F57-08FC-C82588A7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DBB486-9762-BD9A-0708-3A19C8D4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205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3CFAC-3B5C-5EF6-F808-71A5E208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9CD4D2-1D5C-94D1-769D-657E9B7A8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A56A5D-1F21-15D2-D417-34972D156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E76F8AD-7F59-6AE0-9687-BC41CF129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8FDDC57-839F-741E-766E-0EFA848CE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C83280-D8DF-4A22-6BE2-F0AA6463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3DE29F3-01A0-13D9-019D-EA6B96F7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EDF5E7-5FF9-A28A-09B6-34482386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95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066A8-C0F5-C93B-1037-DF3ABDAF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778C376-6895-59EC-7505-3362E977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56B19-1221-660B-8215-31A909CD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05326C-0C38-8363-F764-73D66B3D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92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692787-2F68-D59B-EDE2-659ED327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8CB9C3-A494-2E95-CC5D-5CACF8CB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2E7786-BEA4-C825-5C1A-963832B5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96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4575EC-CCCB-BB8C-BC83-2BDC5D4C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808FA0-A053-0F91-9A3E-5D5C49AC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E5A115C-E3D1-5303-0A6B-3CF6827C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C95CDB-67F5-3D02-6504-7E3F20D8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D8476D-75EE-CCBE-47EF-E0511D9C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C26825-DBE4-2C53-E17F-38D072B9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5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D13BF-5EDF-D474-496B-BC8F6F9E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40D272-0A83-A9D1-6EC0-BB51C1624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FE7EC5-F763-FD28-D0F8-6934467CF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474D78-4AB8-C3B7-48A9-E7D99043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FAE381-91BE-65B0-EEBE-3DC35278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D00F29-3AA3-B102-5815-0EE08612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6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6F9F093-A978-37E2-278E-8B6E239E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7CF724-8748-7E60-FADB-C09CE0E9A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195EEF-4DAA-FD31-6700-6012FE6F4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8CC739-FA65-B622-2D38-5AB955289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60A4F5-82A3-2483-4E2C-F5AA92B64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FE53D-3CBB-48A9-B81D-20D03451E6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67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LovatoTomas/DF_AudioDeepfakeDete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LovatoTomas/DF_AudioDeepfakeDetec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LovatoTomas/DF_AudioDeepfakeDetec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hyperlink" Target="https://github.com/LovatoTomas/DF_AudioDeepfakeDetec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LovatoTomas/DF_AudioDeepfakeDetect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LovatoTomas/DF_AudioDeepfakeDetection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LovatoTomas/DF_AudioDeepfakeDete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LovatoTomas/DF_AudioDeepfakeDetec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atoTomas/DF_AudioDeepfakeDetect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0014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2BE7BEDB-8102-246E-517A-0A4786680263}"/>
              </a:ext>
            </a:extLst>
          </p:cNvPr>
          <p:cNvSpPr/>
          <p:nvPr/>
        </p:nvSpPr>
        <p:spPr>
          <a:xfrm flipH="1" flipV="1">
            <a:off x="-546" y="8684"/>
            <a:ext cx="8661356" cy="1230394"/>
          </a:xfrm>
          <a:prstGeom prst="triangle">
            <a:avLst>
              <a:gd name="adj" fmla="val 100000"/>
            </a:avLst>
          </a:prstGeom>
          <a:solidFill>
            <a:srgbClr val="8E0011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115" dirty="0"/>
          </a:p>
        </p:txBody>
      </p:sp>
      <p:sp>
        <p:nvSpPr>
          <p:cNvPr id="8" name="Triangolo isoscele 7">
            <a:extLst>
              <a:ext uri="{FF2B5EF4-FFF2-40B4-BE49-F238E27FC236}">
                <a16:creationId xmlns:a16="http://schemas.microsoft.com/office/drawing/2014/main" id="{A9BC7797-7357-F58F-A2F5-40654B4CA73F}"/>
              </a:ext>
            </a:extLst>
          </p:cNvPr>
          <p:cNvSpPr/>
          <p:nvPr/>
        </p:nvSpPr>
        <p:spPr>
          <a:xfrm flipH="1">
            <a:off x="177282" y="4303567"/>
            <a:ext cx="8661356" cy="2536921"/>
          </a:xfrm>
          <a:prstGeom prst="triangle">
            <a:avLst>
              <a:gd name="adj" fmla="val 100000"/>
            </a:avLst>
          </a:prstGeom>
          <a:solidFill>
            <a:srgbClr val="960012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115" dirty="0"/>
          </a:p>
        </p:txBody>
      </p:sp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6D5A5B50-B48E-37AC-C782-7CC589F16D94}"/>
              </a:ext>
            </a:extLst>
          </p:cNvPr>
          <p:cNvSpPr/>
          <p:nvPr/>
        </p:nvSpPr>
        <p:spPr>
          <a:xfrm flipH="1" flipV="1">
            <a:off x="-6" y="-3161"/>
            <a:ext cx="8661356" cy="2249403"/>
          </a:xfrm>
          <a:prstGeom prst="triangle">
            <a:avLst>
              <a:gd name="adj" fmla="val 100000"/>
            </a:avLst>
          </a:prstGeom>
          <a:solidFill>
            <a:srgbClr val="960012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115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851902" y="3204358"/>
            <a:ext cx="9964704" cy="171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6000" dirty="0" err="1">
                <a:latin typeface="Bodoni MT" panose="02070603080606020203" pitchFamily="18" charset="0"/>
              </a:rPr>
              <a:t>DeepFake</a:t>
            </a:r>
            <a:r>
              <a:rPr lang="en-US" sz="6000" dirty="0">
                <a:latin typeface="Bodoni MT" panose="02070603080606020203" pitchFamily="18" charset="0"/>
              </a:rPr>
              <a:t> Audio Detection</a:t>
            </a:r>
            <a:endParaRPr sz="2800" dirty="0">
              <a:latin typeface="Bodoni MT" panose="02070603080606020203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A035895-7E58-A1E7-E2EC-CBBED723C16D}"/>
              </a:ext>
            </a:extLst>
          </p:cNvPr>
          <p:cNvSpPr txBox="1"/>
          <p:nvPr/>
        </p:nvSpPr>
        <p:spPr>
          <a:xfrm>
            <a:off x="473275" y="5958473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chemeClr val="bg1"/>
                </a:solidFill>
                <a:latin typeface="Bodoni MT" panose="02070603080606020203" pitchFamily="18" charset="0"/>
                <a:cs typeface="Arial"/>
                <a:sym typeface="Arial"/>
              </a:rPr>
              <a:t>Authors</a:t>
            </a:r>
            <a:r>
              <a:rPr lang="it-IT" sz="2400" dirty="0">
                <a:solidFill>
                  <a:schemeClr val="bg1"/>
                </a:solidFill>
                <a:latin typeface="Bodoni MT" panose="02070603080606020203" pitchFamily="18" charset="0"/>
                <a:cs typeface="Arial"/>
                <a:sym typeface="Arial"/>
              </a:rPr>
              <a:t> : Tomas Lovato, Alisea Bovo</a:t>
            </a:r>
            <a:endParaRPr lang="it-IT" sz="24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Triangolo isoscele 5">
            <a:extLst>
              <a:ext uri="{FF2B5EF4-FFF2-40B4-BE49-F238E27FC236}">
                <a16:creationId xmlns:a16="http://schemas.microsoft.com/office/drawing/2014/main" id="{83C6A05F-72E6-ACE9-9A65-69975E1792EA}"/>
              </a:ext>
            </a:extLst>
          </p:cNvPr>
          <p:cNvSpPr/>
          <p:nvPr/>
        </p:nvSpPr>
        <p:spPr>
          <a:xfrm rot="10800000" flipH="1">
            <a:off x="6758609" y="-3162"/>
            <a:ext cx="5433391" cy="2898761"/>
          </a:xfrm>
          <a:prstGeom prst="triangle">
            <a:avLst>
              <a:gd name="adj" fmla="val 100000"/>
            </a:avLst>
          </a:prstGeom>
          <a:solidFill>
            <a:srgbClr val="86001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115" dirty="0"/>
          </a:p>
        </p:txBody>
      </p:sp>
      <p:sp>
        <p:nvSpPr>
          <p:cNvPr id="7" name="Triangolo isoscele 6">
            <a:extLst>
              <a:ext uri="{FF2B5EF4-FFF2-40B4-BE49-F238E27FC236}">
                <a16:creationId xmlns:a16="http://schemas.microsoft.com/office/drawing/2014/main" id="{FE8FD6FE-839B-D6D1-C8F8-FC6631B53683}"/>
              </a:ext>
            </a:extLst>
          </p:cNvPr>
          <p:cNvSpPr/>
          <p:nvPr/>
        </p:nvSpPr>
        <p:spPr>
          <a:xfrm>
            <a:off x="3734612" y="4312395"/>
            <a:ext cx="8457388" cy="2536921"/>
          </a:xfrm>
          <a:prstGeom prst="triangle">
            <a:avLst>
              <a:gd name="adj" fmla="val 100000"/>
            </a:avLst>
          </a:prstGeom>
          <a:solidFill>
            <a:srgbClr val="8E0011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115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24E7F2E-B566-AF6E-88DF-58D1B961B64E}"/>
              </a:ext>
            </a:extLst>
          </p:cNvPr>
          <p:cNvSpPr txBox="1"/>
          <p:nvPr/>
        </p:nvSpPr>
        <p:spPr>
          <a:xfrm>
            <a:off x="473275" y="4816849"/>
            <a:ext cx="104992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Bodoni MT" panose="02070603080606020203" pitchFamily="18" charset="0"/>
              </a:rPr>
              <a:t>GitHub Repository: </a:t>
            </a:r>
            <a:r>
              <a:rPr lang="it-IT" sz="2800" u="sng" dirty="0">
                <a:solidFill>
                  <a:schemeClr val="bg1"/>
                </a:solidFill>
                <a:latin typeface="Bodoni MT" panose="02070603080606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2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385A5-654D-1AB3-5C51-2A0D42B0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544" y="0"/>
            <a:ext cx="11736000" cy="11880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Balanced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Training - Mel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Spectrogram</a:t>
            </a:r>
            <a:endParaRPr 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DF9C93E2-3290-C754-BECC-347F330B4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5" name="Immagine 14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76363E4A-0AEC-7018-0126-3D0148D53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59" y="1888235"/>
            <a:ext cx="5993541" cy="4649452"/>
          </a:xfrm>
          <a:prstGeom prst="rect">
            <a:avLst/>
          </a:prstGeom>
        </p:spPr>
      </p:pic>
      <p:pic>
        <p:nvPicPr>
          <p:cNvPr id="17" name="Immagine 16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B0E63E31-6839-A281-1007-CDD59BB38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10512"/>
            <a:ext cx="6228374" cy="487212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4039443-6764-0578-C273-08C2E7776CDE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10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0D0CEE07-16EE-E2FB-FF1D-1E046F21C314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B84B8-EACD-C955-A6CA-84B70DEDF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5F607A-8A65-4493-63BF-B8AAC332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544" y="0"/>
            <a:ext cx="11736000" cy="11880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Balanced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Training - Mel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Spectrogram</a:t>
            </a:r>
            <a:endParaRPr 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4" name="Immagine 3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C242767D-666F-81C9-9A1B-1956BC478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9" y="1341289"/>
            <a:ext cx="6240645" cy="4908372"/>
          </a:xfrm>
          <a:prstGeom prst="rect">
            <a:avLst/>
          </a:prstGeom>
        </p:spPr>
      </p:pic>
      <p:pic>
        <p:nvPicPr>
          <p:cNvPr id="6" name="Immagine 5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E3A09B64-FDCF-0962-6FCD-2F16AD965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964" y="1652714"/>
            <a:ext cx="5374917" cy="415250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54AD09-1CFE-EE70-53CD-CCFC52B1A1EB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11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EEF4889-BB22-DE24-B07E-6BA1DC09BB2A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76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722A4-8BA0-3AEC-9A77-03FDFDAD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7F8A3-C80D-271E-82ED-918AF576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80" y="0"/>
            <a:ext cx="11736000" cy="1188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Advanced CNN Architecture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F5BA37C-9126-C442-94E7-0C727E3BB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420" y="1618452"/>
            <a:ext cx="416052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kernels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capture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9" name="Immagine 8" descr="Immagine che contiene testo, bianco e nero, schermata, Parallelo&#10;&#10;Descrizione generata automaticamente">
            <a:extLst>
              <a:ext uri="{FF2B5EF4-FFF2-40B4-BE49-F238E27FC236}">
                <a16:creationId xmlns:a16="http://schemas.microsoft.com/office/drawing/2014/main" id="{7C1C1027-1D69-4136-3125-4ECBF06E6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842" y="1313562"/>
            <a:ext cx="1834529" cy="519662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4037FB-99F4-0AA4-0B99-7955F38A9D81}"/>
              </a:ext>
            </a:extLst>
          </p:cNvPr>
          <p:cNvSpPr txBox="1"/>
          <p:nvPr/>
        </p:nvSpPr>
        <p:spPr>
          <a:xfrm>
            <a:off x="6666273" y="4495476"/>
            <a:ext cx="54127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model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near-perfect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unseen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97E9F0-814F-A40A-CB1A-F15E3FC47BC8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12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2AF1117-0478-355A-9837-2BC818CD9040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6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EBC3F-D58C-3EED-843A-7F848F83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95CD67-3077-6233-6B17-B06E0A78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80" y="0"/>
            <a:ext cx="11736000" cy="1188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Advanced CNN Architecture</a:t>
            </a:r>
          </a:p>
        </p:txBody>
      </p:sp>
      <p:pic>
        <p:nvPicPr>
          <p:cNvPr id="4" name="Immagine 3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F0CCC61F-FB36-D377-5CA1-610938171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" y="1601570"/>
            <a:ext cx="5483830" cy="4326132"/>
          </a:xfrm>
          <a:prstGeom prst="rect">
            <a:avLst/>
          </a:prstGeom>
        </p:spPr>
      </p:pic>
      <p:pic>
        <p:nvPicPr>
          <p:cNvPr id="7" name="Immagine 6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9AF989D4-B361-BF04-1ECF-B9147FA6F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31" y="1618887"/>
            <a:ext cx="5504257" cy="432613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2C85AE-368D-256B-50DB-04DB91E04EA6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13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20BB37E-C0DC-2E91-9BDA-6960D4BABE8B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4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3AE4D-38FE-6D0B-7655-E5712101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80" y="0"/>
            <a:ext cx="11736000" cy="11880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Fairness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952F1-87B9-5241-D79B-154C8BDFE8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0037" y="2614463"/>
            <a:ext cx="4736381" cy="267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Despite a higher number of male samples, the model did not exhibit gender bias.</a:t>
            </a:r>
          </a:p>
          <a:p>
            <a:pPr marL="0"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Slightly better performance for female voices in some cases.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 descr="Immagine che contiene testo, schermata, Rettangolo, diagramma&#10;&#10;Descrizione generata automaticamente">
            <a:extLst>
              <a:ext uri="{FF2B5EF4-FFF2-40B4-BE49-F238E27FC236}">
                <a16:creationId xmlns:a16="http://schemas.microsoft.com/office/drawing/2014/main" id="{42506006-843B-4C7E-6366-23A7CF3EB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63" y="1644903"/>
            <a:ext cx="6018900" cy="461472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CD67F2-545A-1118-C2D3-8B4394B68FE3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14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B685559-5D00-72DF-71B0-C082A5A40B05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4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8B9DF-B020-815E-2C78-D9560B811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89D751-9050-97DE-E0E5-09467258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80" y="0"/>
            <a:ext cx="11736000" cy="11880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Fairness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A9643D-00B1-E58B-50B6-4B8AB5E91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6827" y="3350844"/>
            <a:ext cx="3876846" cy="60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7" name="Immagine 6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D1356330-6A5B-7A4C-CCA7-1E878229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7" y="1286325"/>
            <a:ext cx="11562080" cy="509870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C87127E-6B92-D578-1E08-D76B89CF0CF4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15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580B936-D31C-C05E-9CEC-6E8640818275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3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E6CE4-9817-BE81-189F-B4E7E8972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D0D0A-4D91-8B9B-42CA-5EB239C0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80" y="0"/>
            <a:ext cx="11736000" cy="11880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Fairness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E0F4C6-E105-F5FA-EF19-0D1949364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6827" y="3350844"/>
            <a:ext cx="3876846" cy="60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/>
          </a:p>
        </p:txBody>
      </p:sp>
      <p:pic>
        <p:nvPicPr>
          <p:cNvPr id="4" name="Immagine 3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65729CBE-35E2-FE93-B213-EFFA72FE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246" y="1395852"/>
            <a:ext cx="7533508" cy="54621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12003F0-B46A-10D3-209B-FED098801D55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16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4AF93DB-0EC2-F872-D5FD-D6DFC2FB71ED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4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D9E0-F86C-0638-45CB-570B6123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9D0CB-D5DC-A6B9-E57D-C29D1C40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80" y="0"/>
            <a:ext cx="11736000" cy="1188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Silence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Removal</a:t>
            </a:r>
            <a:endParaRPr 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4F1281-0C81-C6E1-2BEF-87AED1188E7A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17</a:t>
            </a:fld>
            <a:endParaRPr lang="it-IT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E9F5807-0B12-BEFD-24AC-2880629ED0F0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65EF1D5-635F-9534-674F-5BEBF8ED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0" y="3744523"/>
            <a:ext cx="3247627" cy="255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989EB12-21EC-6822-65D3-1B44D1E1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0" y="1188000"/>
            <a:ext cx="3191440" cy="255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B4A211-05CF-B247-ED47-5AC957F81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17" y="1646113"/>
            <a:ext cx="7368996" cy="465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5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63814-9B45-8F9C-67EE-453CE4A54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:a16="http://schemas.microsoft.com/office/drawing/2014/main" id="{2008CBB2-CFA8-D1ED-033D-C4A15BF6B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2" y="1209889"/>
            <a:ext cx="117408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STFT features required dimensionality reduction using Autoencoders. it did not perform well due to the similarity between bona fide and spoofed data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limited in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ability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inputs with more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dimension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 to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 dataset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undergoes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9" name="Immagine 18" descr="Immagine che contiene schermata, Policromia, verde, linea&#10;&#10;Descrizione generata automaticamente">
            <a:extLst>
              <a:ext uri="{FF2B5EF4-FFF2-40B4-BE49-F238E27FC236}">
                <a16:creationId xmlns:a16="http://schemas.microsoft.com/office/drawing/2014/main" id="{B539D027-A913-C278-398F-F00D197F3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" r="550" b="1"/>
          <a:stretch/>
        </p:blipFill>
        <p:spPr>
          <a:xfrm>
            <a:off x="164592" y="2927292"/>
            <a:ext cx="11477495" cy="378440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BB3FB05-3853-862D-A9A6-5E6428DFABBC}"/>
              </a:ext>
            </a:extLst>
          </p:cNvPr>
          <p:cNvSpPr txBox="1"/>
          <p:nvPr/>
        </p:nvSpPr>
        <p:spPr>
          <a:xfrm>
            <a:off x="2737104" y="3310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6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STFT</a:t>
            </a:r>
            <a:r>
              <a:rPr lang="it-IT" sz="3600" b="1" dirty="0">
                <a:solidFill>
                  <a:schemeClr val="bg1"/>
                </a:solidFill>
                <a:latin typeface="Bodoni MT" panose="02070603080606020203" pitchFamily="18" charset="0"/>
              </a:rPr>
              <a:t> Feature </a:t>
            </a:r>
            <a:r>
              <a:rPr lang="it-IT" sz="3600" b="1" dirty="0" err="1">
                <a:solidFill>
                  <a:schemeClr val="bg1"/>
                </a:solidFill>
                <a:latin typeface="Bodoni MT" panose="02070603080606020203" pitchFamily="18" charset="0"/>
              </a:rPr>
              <a:t>Extraction</a:t>
            </a:r>
            <a:endParaRPr lang="it-IT" sz="3600" b="1" dirty="0">
              <a:latin typeface="Bodoni MT" panose="02070603080606020203" pitchFamily="18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EC98DF9-3CBD-D706-B4D4-B945F0EA3739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18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09D37-256B-A629-6D27-007E75B227E4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7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D760B-3C4C-A536-A89F-6162A3B4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5CF078-5C22-3D80-0364-55E3C788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416" y="0"/>
            <a:ext cx="11736000" cy="11880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STFT Feature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Extraction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AE</a:t>
            </a:r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EF10BE7D-024D-2D64-9911-4B330AB29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23" y="3822819"/>
            <a:ext cx="3339263" cy="2624544"/>
          </a:xfrm>
          <a:prstGeom prst="rect">
            <a:avLst/>
          </a:prstGeom>
        </p:spPr>
      </p:pic>
      <p:pic>
        <p:nvPicPr>
          <p:cNvPr id="7" name="Immagine 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B6FECDC3-CBE3-065A-3D70-3E62DE378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58" y="1188000"/>
            <a:ext cx="3335628" cy="244960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A74877-C580-0D5D-0B87-ECC2A9B7498F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19</a:t>
            </a:fld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670B3B4-9450-F779-695B-BA1745C7776F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B0380C-B775-CFB2-A650-9BD4D6F22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001" y="1459524"/>
            <a:ext cx="6005449" cy="472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51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5AD970-A3FF-5B14-3892-2A593CF6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925" y="0"/>
            <a:ext cx="7101909" cy="1139687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Project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Overview</a:t>
            </a:r>
            <a:endParaRPr 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CA7CCB-C267-0240-E1BA-E1A8B635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15" y="1761400"/>
            <a:ext cx="10732770" cy="385955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focuses on detecting audio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DeepFakes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ASVspoof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2019 dataset, which includes 3 different datasets : Training Set, Development Set, and Evaluation Set with different distributions of spoofing techniques.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goal is to evaluate preprocessing techniques and machine learning models to distinguish between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bonafide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(real) speech and spoofed audio.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52855AC-AE3A-428A-BB75-C23346C688A5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2</a:t>
            </a:fld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586522A-0A21-C8B8-93E1-78EBCCCEB728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40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69BB58-0818-58B5-04AD-FC5DED68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288" y="0"/>
            <a:ext cx="7627296" cy="1188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STFT </a:t>
            </a:r>
            <a:r>
              <a:rPr lang="it-IT" sz="3200" dirty="0">
                <a:solidFill>
                  <a:schemeClr val="bg1"/>
                </a:solidFill>
                <a:latin typeface="Bodoni MT" panose="02070603080606020203" pitchFamily="18" charset="0"/>
              </a:rPr>
              <a:t>Feature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Extraction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OCSVM</a:t>
            </a:r>
            <a:endParaRPr lang="it-IT" dirty="0">
              <a:latin typeface="Bodoni MT" panose="02070603080606020203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891590-611E-0FD3-2F40-D5054C751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8580" y="1126446"/>
            <a:ext cx="115695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One-class-SVM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input the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reconstructed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samples from the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latent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kumimoji="0" lang="it-IT" altLang="it-IT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kumimoji="0" lang="it-IT" altLang="it-IT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A8B9F2E8-3263-E392-5B0E-3FA01A08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0597"/>
            <a:ext cx="5877978" cy="4639428"/>
          </a:xfrm>
          <a:prstGeom prst="rect">
            <a:avLst/>
          </a:prstGeom>
        </p:spPr>
      </p:pic>
      <p:pic>
        <p:nvPicPr>
          <p:cNvPr id="10" name="Immagine 9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C28E1A94-7CD3-3FF7-0833-95A3F57A9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" y="2310081"/>
            <a:ext cx="5896172" cy="426046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421B86B-F065-86A5-3844-99D83DF55DE2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20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D23178E-FC53-07AD-C67A-886A9D48A0A0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EFD69-DDFF-39B9-277B-F8623C5E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416" y="0"/>
            <a:ext cx="11736000" cy="1188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Alternative work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31571B-E19A-8596-5A52-F19AFEA1E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5153" y="1270886"/>
            <a:ext cx="1162202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MFCC Features and SVM: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ROC score of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around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0.7, with moderate false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positives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negatives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future work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focus on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tuning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Mel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spectrogram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and RNN: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The model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reach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of the 50%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Mel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spectrogram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The model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didn’t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infact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was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dirty="0" err="1">
                <a:latin typeface="Arial" panose="020B0604020202020204" pitchFamily="34" charset="0"/>
                <a:cs typeface="Arial" panose="020B0604020202020204" pitchFamily="34" charset="0"/>
              </a:rPr>
              <a:t>obtained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a negative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R².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model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worse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baseline model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frequent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 for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029A05-7039-601F-E08E-D5D2D507E114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21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F03072B-3C8D-1D6B-4DB4-F1249778385C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B666F5-4D67-B838-F899-168CEAE7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568" y="0"/>
            <a:ext cx="11736000" cy="11880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Conclusions</a:t>
            </a:r>
            <a:endParaRPr 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8FBEF8-430F-3B11-878D-881BFF48F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25" y="868162"/>
            <a:ext cx="11868150" cy="5496064"/>
          </a:xfrm>
        </p:spPr>
        <p:txBody>
          <a:bodyPr>
            <a:noAutofit/>
          </a:bodyPr>
          <a:lstStyle/>
          <a:p>
            <a:pPr marL="0" indent="0">
              <a:spcBef>
                <a:spcPts val="3000"/>
              </a:spcBef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Achievements: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We successfully applied effective preprocessing of Mel Spectrograms with CNNs, leading to improved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DeepFake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detection performance. Additionally, using MFCC and STFT features with SVM provided valuable insights for better model accuracy.</a:t>
            </a:r>
          </a:p>
          <a:p>
            <a:pPr marL="0" indent="0">
              <a:spcBef>
                <a:spcPts val="3000"/>
              </a:spcBef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The model faces challenges in generalizing to unseen spoofing attacks, and the computational complexity of feature extraction remains a hurdle.</a:t>
            </a:r>
          </a:p>
          <a:p>
            <a:pPr marL="0" indent="0">
              <a:spcBef>
                <a:spcPts val="3000"/>
              </a:spcBef>
            </a:pP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To improve: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Future efforts will focus on improving model generalization, optimizing feature extraction, and enhancing computational efficiency for practical deployment.</a:t>
            </a:r>
          </a:p>
          <a:p>
            <a:pPr marL="0" indent="0">
              <a:spcBef>
                <a:spcPts val="3000"/>
              </a:spcBef>
            </a:pPr>
            <a:endParaRPr lang="it-IT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0F7823B-D7E7-D29F-230D-3010E23D59E4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77500" lnSpcReduction="20000"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22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AB8000-2CFA-3277-10CC-4D89214F7D79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2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6406EEF1-A725-0BD8-0F87-CBF5B8574FC5}"/>
              </a:ext>
            </a:extLst>
          </p:cNvPr>
          <p:cNvSpPr txBox="1">
            <a:spLocks/>
          </p:cNvSpPr>
          <p:nvPr/>
        </p:nvSpPr>
        <p:spPr>
          <a:xfrm>
            <a:off x="2558925" y="0"/>
            <a:ext cx="7101909" cy="11396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Dataset Details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8016F5-51D5-1501-B407-380B7C8F6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80744"/>
            <a:ext cx="11960352" cy="5376672"/>
          </a:xfrm>
        </p:spPr>
        <p:txBody>
          <a:bodyPr>
            <a:normAutofit/>
          </a:bodyPr>
          <a:lstStyle/>
          <a:p>
            <a:pPr marL="228600"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Speaker Distribution: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Training: 20 speakers (8 male, 12 female)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Development: 20 speakers (8 male, 12 female)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Evaluation: 48 speakers (21 male, 27 female)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Samples: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Logical Access (LA): Training (25380), Dev (24844), Evaluation (80000)</a:t>
            </a:r>
          </a:p>
          <a:p>
            <a:pPr marL="228600"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Spoofing Techniques:</a:t>
            </a:r>
          </a:p>
          <a:p>
            <a:pPr marL="6858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 known attack types (TTS and VC) and 11 unknown attack types.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1EF3DA-40D1-E683-4E61-5DA83D90C538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3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21BACB-05F9-5698-1D5D-4E5AF9F048BA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2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CF2E2-7048-EC1A-9A8C-32E707FD8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B954B3D-2D7F-6835-8082-BC7B82D36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836" y="2231040"/>
            <a:ext cx="6544606" cy="394721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D4A3109-2DFB-521F-3113-08A31273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867" y="11386"/>
            <a:ext cx="7288968" cy="1104539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Audio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Preprocessing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Strategies #1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A02BC5-1948-68CB-1A23-DD01E0C59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90913" y="1130931"/>
            <a:ext cx="11966099" cy="3908388"/>
          </a:xfrm>
        </p:spPr>
        <p:txBody>
          <a:bodyPr>
            <a:noAutofit/>
          </a:bodyPr>
          <a:lstStyle/>
          <a:p>
            <a:pPr indent="0"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real difference in the solutions lies in how it has been handle the input audio:</a:t>
            </a:r>
          </a:p>
          <a:p>
            <a:pPr marL="228600" indent="0"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Mel Spectrogram (for CNN) :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algn="just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8D3207E-F4A0-E675-FDEE-50B5C9857AF1}"/>
              </a:ext>
            </a:extLst>
          </p:cNvPr>
          <p:cNvSpPr txBox="1"/>
          <p:nvPr/>
        </p:nvSpPr>
        <p:spPr>
          <a:xfrm>
            <a:off x="40955" y="2766119"/>
            <a:ext cx="536588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Load audio with Librosa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sample rate: 16 kHz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audio in time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Pad or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truncate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standard duration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spectrogram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261079-7382-464E-8D6D-49CF186A8DC1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4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8CA2688-86FE-C75C-449C-BFF3FC78695F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960EB11-5D46-582D-8EEE-79A5763ED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2180" y="5476712"/>
            <a:ext cx="2301026" cy="9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B4532E-9D85-97E3-7AEF-17C1BBDF2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25429" y="1164236"/>
            <a:ext cx="11916685" cy="3908388"/>
          </a:xfrm>
        </p:spPr>
        <p:txBody>
          <a:bodyPr>
            <a:noAutofit/>
          </a:bodyPr>
          <a:lstStyle/>
          <a:p>
            <a:pPr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real difference in the solutions lies in how it has been handle the input audio:</a:t>
            </a:r>
          </a:p>
          <a:p>
            <a:pPr marL="228600" indent="0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STFT Features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(with dimensionality reduction):</a:t>
            </a:r>
          </a:p>
          <a:p>
            <a:pPr indent="0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15C3A44-0B38-5855-C802-25663910F22D}"/>
              </a:ext>
            </a:extLst>
          </p:cNvPr>
          <p:cNvSpPr txBox="1"/>
          <p:nvPr/>
        </p:nvSpPr>
        <p:spPr>
          <a:xfrm>
            <a:off x="198734" y="2775450"/>
            <a:ext cx="55341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Load audio with Librosa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sample rate: 16 kHz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audio in 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Scale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STFT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Reduce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101B05-AE92-956D-68C6-6FC8C29D0BC9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5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DEB2DA2-4B7A-FB49-2F06-138D0CE2E74C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0927A7FC-2587-7BBF-07DF-ECB13493F1B2}"/>
              </a:ext>
            </a:extLst>
          </p:cNvPr>
          <p:cNvSpPr txBox="1">
            <a:spLocks/>
          </p:cNvSpPr>
          <p:nvPr/>
        </p:nvSpPr>
        <p:spPr>
          <a:xfrm>
            <a:off x="2765867" y="11386"/>
            <a:ext cx="7288968" cy="11045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algn="ctr"/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Audio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Preprocessing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Strategies #2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0261D49-DBB9-691E-FBC0-F4AC351D8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58" y="2150729"/>
            <a:ext cx="5534181" cy="3903646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E837AEA2-163B-5D5D-2E95-645DEFF8A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1888" y="5402281"/>
            <a:ext cx="2301026" cy="9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0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56DF5-98AC-272D-4BBF-C91EAB46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690" y="0"/>
            <a:ext cx="4540873" cy="11880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Some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example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: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71524E0-1D11-98E8-3EE1-66CCB6EBC99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80588" y="5459863"/>
            <a:ext cx="1600712" cy="607404"/>
          </a:xfrm>
        </p:spPr>
        <p:txBody>
          <a:bodyPr/>
          <a:lstStyle/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SFTF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C8C569F-B7AE-052A-63E1-77D6685B3A69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7033738" y="1668447"/>
            <a:ext cx="4377973" cy="516980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MEL SPECTROGRAM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656E8E6D-9F8B-1CD6-D6D8-228022D4A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74"/>
          <a:stretch/>
        </p:blipFill>
        <p:spPr>
          <a:xfrm>
            <a:off x="340499" y="1336989"/>
            <a:ext cx="5800343" cy="3185786"/>
          </a:xfrm>
          <a:prstGeom prst="rect">
            <a:avLst/>
          </a:prstGeom>
        </p:spPr>
      </p:pic>
      <p:pic>
        <p:nvPicPr>
          <p:cNvPr id="8" name="Immagine 7" descr="Immagine che contiene schermata, Policromia&#10;&#10;Descrizione generata automaticamente">
            <a:extLst>
              <a:ext uri="{FF2B5EF4-FFF2-40B4-BE49-F238E27FC236}">
                <a16:creationId xmlns:a16="http://schemas.microsoft.com/office/drawing/2014/main" id="{713A9407-0B50-5D75-5871-D135D4821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21" y="3603263"/>
            <a:ext cx="5800343" cy="3101871"/>
          </a:xfrm>
          <a:prstGeom prst="rect">
            <a:avLst/>
          </a:prstGeo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3A61742-6E8D-88AB-FDBE-3A35E67EE78C}"/>
              </a:ext>
            </a:extLst>
          </p:cNvPr>
          <p:cNvCxnSpPr/>
          <p:nvPr/>
        </p:nvCxnSpPr>
        <p:spPr>
          <a:xfrm flipV="1">
            <a:off x="2980944" y="4671764"/>
            <a:ext cx="0" cy="723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3782EB0-D0D4-20B2-907A-0463BE75E154}"/>
              </a:ext>
            </a:extLst>
          </p:cNvPr>
          <p:cNvCxnSpPr/>
          <p:nvPr/>
        </p:nvCxnSpPr>
        <p:spPr>
          <a:xfrm>
            <a:off x="9098092" y="2212848"/>
            <a:ext cx="0" cy="128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0A5A8AF-185C-0DED-1F22-BDC02900800E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6</a:t>
            </a:fld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23E6B82-3C02-3D30-084C-683163E38769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9A467B-BD5D-A9C5-C6F2-A32A92B1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744" y="30515"/>
            <a:ext cx="8506624" cy="11880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Experiments with Mel Spectrogram - Unbalanced Training</a:t>
            </a:r>
            <a:endParaRPr 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FFCE99-7809-AF4D-DA4F-07550A34504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8120" y="3278796"/>
            <a:ext cx="4230216" cy="1860132"/>
          </a:xfrm>
        </p:spPr>
        <p:txBody>
          <a:bodyPr>
            <a:normAutofit/>
          </a:bodyPr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 simple CNN model on an unbalanced training set.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Immagine che contiene testo, schermata, Parallelo, Carattere&#10;&#10;Descrizione generata automaticamente">
            <a:extLst>
              <a:ext uri="{FF2B5EF4-FFF2-40B4-BE49-F238E27FC236}">
                <a16:creationId xmlns:a16="http://schemas.microsoft.com/office/drawing/2014/main" id="{7A08FBA6-F879-FAE1-7661-979E81F94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56" y="1345750"/>
            <a:ext cx="2835049" cy="5213350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22851328-8B7D-5544-AEAE-D837ECCB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31025" y="1212546"/>
            <a:ext cx="4562855" cy="5078820"/>
          </a:xfrm>
        </p:spPr>
        <p:txBody>
          <a:bodyPr>
            <a:normAutofit/>
          </a:bodyPr>
          <a:lstStyle/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obtained are high accuracy, but biased predictions. The model tended to classify most test samples as spoofed.</a:t>
            </a:r>
          </a:p>
          <a:p>
            <a:pPr marL="0" indent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Test Set, the unseen data performed worse.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D950F3C-8015-54E3-42AC-4E5DB90A12DE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7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D712EEE-3688-B14F-43F3-83ECB1861706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8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627C8B-BFA6-DD35-06A3-96601019D7FA}"/>
              </a:ext>
            </a:extLst>
          </p:cNvPr>
          <p:cNvSpPr txBox="1"/>
          <p:nvPr/>
        </p:nvSpPr>
        <p:spPr>
          <a:xfrm>
            <a:off x="3048762" y="0"/>
            <a:ext cx="7914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odoni MT" panose="02070603080606020203" pitchFamily="18" charset="0"/>
                <a:cs typeface="Arial" panose="020B0604020202020204" pitchFamily="34" charset="0"/>
              </a:rPr>
              <a:t>Experiments</a:t>
            </a:r>
            <a:r>
              <a:rPr lang="en-US" sz="3600" b="1" dirty="0">
                <a:solidFill>
                  <a:schemeClr val="bg1"/>
                </a:solidFill>
                <a:latin typeface="Bodoni MT" panose="02070603080606020203" pitchFamily="18" charset="0"/>
              </a:rPr>
              <a:t> with Mel Spectrogram - Unbalanced Training</a:t>
            </a:r>
            <a:endParaRPr lang="it-IT" sz="3600" b="1" dirty="0">
              <a:latin typeface="Bodoni MT" panose="02070603080606020203" pitchFamily="18" charset="0"/>
            </a:endParaRPr>
          </a:p>
        </p:txBody>
      </p:sp>
      <p:pic>
        <p:nvPicPr>
          <p:cNvPr id="11" name="Immagine 10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057177CA-E867-7A1F-86CF-A910F5E26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74" y="1572216"/>
            <a:ext cx="6004529" cy="4670189"/>
          </a:xfrm>
          <a:prstGeom prst="rect">
            <a:avLst/>
          </a:prstGeom>
        </p:spPr>
      </p:pic>
      <p:pic>
        <p:nvPicPr>
          <p:cNvPr id="13" name="Immagine 12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F45A56A8-285E-36BA-D2EC-C0B5BC719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6" y="1668700"/>
            <a:ext cx="5866452" cy="4573705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E72BEE8-7090-B607-4D8E-DB41C87D91F9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8</a:t>
            </a:fld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747E14E-D293-3339-FE6A-6BBCEB312D74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73DEDCE-66A2-EB6D-76FD-204A4521D895}"/>
              </a:ext>
            </a:extLst>
          </p:cNvPr>
          <p:cNvSpPr/>
          <p:nvPr/>
        </p:nvSpPr>
        <p:spPr>
          <a:xfrm>
            <a:off x="152400" y="67881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9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E0AD9-F5EE-9D5C-9C95-9CDCDC2CA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70F4E9-89C5-AE51-591E-13EF0DBF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544" y="0"/>
            <a:ext cx="11736000" cy="1188000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Balanced</a:t>
            </a:r>
            <a:r>
              <a:rPr lang="it-IT" dirty="0">
                <a:solidFill>
                  <a:schemeClr val="bg1"/>
                </a:solidFill>
                <a:latin typeface="Bodoni MT" panose="02070603080606020203" pitchFamily="18" charset="0"/>
              </a:rPr>
              <a:t> Training - Mel </a:t>
            </a:r>
            <a:r>
              <a:rPr lang="it-IT" dirty="0" err="1">
                <a:solidFill>
                  <a:schemeClr val="bg1"/>
                </a:solidFill>
                <a:latin typeface="Bodoni MT" panose="02070603080606020203" pitchFamily="18" charset="0"/>
              </a:rPr>
              <a:t>Spectrogram</a:t>
            </a:r>
            <a:endParaRPr lang="it-IT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D7DB52-A022-1F93-7501-DEB9EEAB5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0206" y="1298297"/>
            <a:ext cx="437980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 the training set, filter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bonafide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samples, shuffle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spoof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samples, and balance the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classes by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selecting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samples from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altLang="it-IT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 descr="Immagine che contiene testo, schermata, Parallelo, Carattere&#10;&#10;Descrizione generata automaticamente">
            <a:extLst>
              <a:ext uri="{FF2B5EF4-FFF2-40B4-BE49-F238E27FC236}">
                <a16:creationId xmlns:a16="http://schemas.microsoft.com/office/drawing/2014/main" id="{88333632-86C6-6A43-2DD2-1EBC3A9AA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374" y="1157157"/>
            <a:ext cx="2524001" cy="570084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25042A-35EC-6CFC-CD4E-25D0CB23437D}"/>
              </a:ext>
            </a:extLst>
          </p:cNvPr>
          <p:cNvSpPr txBox="1"/>
          <p:nvPr/>
        </p:nvSpPr>
        <p:spPr>
          <a:xfrm>
            <a:off x="7650737" y="3814443"/>
            <a:ext cx="46662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led to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confusion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matrix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ROC scores.</a:t>
            </a:r>
            <a:r>
              <a:rPr lang="it-IT" alt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it-IT" alt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unseen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datasets.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FC4BB9-DA3C-DDED-69DD-117F63BC1DF8}"/>
              </a:ext>
            </a:extLst>
          </p:cNvPr>
          <p:cNvSpPr txBox="1"/>
          <p:nvPr/>
        </p:nvSpPr>
        <p:spPr>
          <a:xfrm>
            <a:off x="11334750" y="271524"/>
            <a:ext cx="533400" cy="5966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solidFill>
                  <a:schemeClr val="bg1"/>
                </a:solidFill>
                <a:latin typeface="Bodoni MT" panose="02070603080606020203" pitchFamily="18" charset="0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fld id="{B58C99F5-2836-4DA6-99E5-4B7E332CDB9F}" type="slidenum">
              <a:rPr lang="it-IT"/>
              <a:pPr/>
              <a:t>9</a:t>
            </a:fld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3B94B9E-951D-2EF5-4E32-4F533E3E3373}"/>
              </a:ext>
            </a:extLst>
          </p:cNvPr>
          <p:cNvSpPr/>
          <p:nvPr/>
        </p:nvSpPr>
        <p:spPr>
          <a:xfrm>
            <a:off x="0" y="6635750"/>
            <a:ext cx="12192000" cy="222250"/>
          </a:xfrm>
          <a:prstGeom prst="rect">
            <a:avLst/>
          </a:prstGeom>
          <a:solidFill>
            <a:srgbClr val="AA00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Authors</a:t>
            </a:r>
            <a:r>
              <a:rPr lang="it-IT" sz="1200" dirty="0"/>
              <a:t>: Tomas Lovato, Alisea Bovo   	                       Digital </a:t>
            </a:r>
            <a:r>
              <a:rPr lang="it-IT" sz="1200" dirty="0" err="1"/>
              <a:t>Forensics</a:t>
            </a:r>
            <a:r>
              <a:rPr lang="it-IT" sz="1200" dirty="0"/>
              <a:t> 2024 / 2025	                                   GitHub Repository: </a:t>
            </a:r>
            <a:r>
              <a:rPr lang="it-IT" sz="12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https://github.com/LovatoTomas/DF_AudioDeepfakeDetection</a:t>
            </a:r>
            <a:endParaRPr lang="it-IT" sz="12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77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1425</Words>
  <Application>Microsoft Office PowerPoint</Application>
  <PresentationFormat>Widescreen</PresentationFormat>
  <Paragraphs>125</Paragraphs>
  <Slides>22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Bodoni MT</vt:lpstr>
      <vt:lpstr>Tema di Office</vt:lpstr>
      <vt:lpstr>DeepFake Audio Detection</vt:lpstr>
      <vt:lpstr>Project Overview</vt:lpstr>
      <vt:lpstr>Presentazione standard di PowerPoint</vt:lpstr>
      <vt:lpstr>Audio Preprocessing Strategies #1</vt:lpstr>
      <vt:lpstr>Presentazione standard di PowerPoint</vt:lpstr>
      <vt:lpstr>Some example:</vt:lpstr>
      <vt:lpstr>Experiments with Mel Spectrogram - Unbalanced Training</vt:lpstr>
      <vt:lpstr>Presentazione standard di PowerPoint</vt:lpstr>
      <vt:lpstr>Balanced Training - Mel Spectrogram</vt:lpstr>
      <vt:lpstr>Balanced Training - Mel Spectrogram</vt:lpstr>
      <vt:lpstr>Balanced Training - Mel Spectrogram</vt:lpstr>
      <vt:lpstr>Advanced CNN Architecture</vt:lpstr>
      <vt:lpstr>Advanced CNN Architecture</vt:lpstr>
      <vt:lpstr>Fairness Analysis</vt:lpstr>
      <vt:lpstr>Fairness Analysis</vt:lpstr>
      <vt:lpstr>Fairness Analysis</vt:lpstr>
      <vt:lpstr> Silence Removal</vt:lpstr>
      <vt:lpstr>Presentazione standard di PowerPoint</vt:lpstr>
      <vt:lpstr>STFT Feature Extraction AE</vt:lpstr>
      <vt:lpstr>STFT Feature Extraction OCSVM</vt:lpstr>
      <vt:lpstr>Alternative work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Alisea Bovo</dc:creator>
  <cp:lastModifiedBy>Alisea Bovo</cp:lastModifiedBy>
  <cp:revision>4</cp:revision>
  <dcterms:created xsi:type="dcterms:W3CDTF">2025-01-20T15:28:01Z</dcterms:created>
  <dcterms:modified xsi:type="dcterms:W3CDTF">2025-01-21T13:54:50Z</dcterms:modified>
</cp:coreProperties>
</file>