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2" r:id="rId4"/>
    <p:sldId id="261" r:id="rId5"/>
    <p:sldId id="260" r:id="rId6"/>
    <p:sldId id="258" r:id="rId7"/>
    <p:sldId id="259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噪声会无限增大但不会超过上限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85" y="1466215"/>
            <a:ext cx="5311140" cy="5138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44790" y="97536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全同态加密的一般结构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17B392-F9B0-4A99-A1CD-D2B3B1EC7954}"/>
              </a:ext>
            </a:extLst>
          </p:cNvPr>
          <p:cNvSpPr txBox="1"/>
          <p:nvPr/>
        </p:nvSpPr>
        <p:spPr>
          <a:xfrm>
            <a:off x="568569" y="1563988"/>
            <a:ext cx="5158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格与格基：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可以被想象成是一个空间中很多有规律分布的、离散的点（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离散的线性空间）。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理想：设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是环，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的子环，如果对于∀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latin typeface="-apple-system"/>
              </a:rPr>
              <a:t>i∈I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，∀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latin typeface="-apple-system"/>
              </a:rPr>
              <a:t>r∈R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，有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latin typeface="-apple-system"/>
              </a:rPr>
              <a:t>ri∈I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成立，则称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的理想子环，简称理想。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B43AE2-D8BC-4D93-BCDF-5AF7795A5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02" y="2157779"/>
            <a:ext cx="49244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" y="2131060"/>
            <a:ext cx="6012815" cy="4298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9540" y="162687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全同态加密的一般结构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A76F7-2044-49FB-8252-2B7B80B87CA3}"/>
              </a:ext>
            </a:extLst>
          </p:cNvPr>
          <p:cNvSpPr txBox="1"/>
          <p:nvPr/>
        </p:nvSpPr>
        <p:spPr>
          <a:xfrm>
            <a:off x="7355205" y="162687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正确性和同态性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6CDB86-128B-4CB6-AA93-E603651A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780" y="2577555"/>
            <a:ext cx="5573590" cy="4383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ED119F-C285-433C-B970-BBFA2EC724CB}"/>
              </a:ext>
            </a:extLst>
          </p:cNvPr>
          <p:cNvSpPr txBox="1"/>
          <p:nvPr/>
        </p:nvSpPr>
        <p:spPr>
          <a:xfrm>
            <a:off x="6403780" y="2203393"/>
            <a:ext cx="17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F3C1F8-37D4-4CFC-A244-8C54BCCB4B3F}"/>
                  </a:ext>
                </a:extLst>
              </p:cNvPr>
              <p:cNvSpPr txBox="1"/>
              <p:nvPr/>
            </p:nvSpPr>
            <p:spPr>
              <a:xfrm>
                <a:off x="6403780" y="3545199"/>
                <a:ext cx="5788220" cy="126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同态运算正确性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ea typeface="宋体" panose="02010600030101010101" pitchFamily="2" charset="-122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  <m:t>⨂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密文和密钥都阔维了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F3C1F8-37D4-4CFC-A244-8C54BCCB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80" y="3545199"/>
                <a:ext cx="5788220" cy="1266501"/>
              </a:xfrm>
              <a:prstGeom prst="rect">
                <a:avLst/>
              </a:prstGeom>
              <a:blipFill>
                <a:blip r:embed="rId5"/>
                <a:stretch>
                  <a:fillRect l="-842" t="-3382"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重线性化体现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501393-0808-4FCD-9F18-3550CCF0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95" y="1374238"/>
            <a:ext cx="9725025" cy="3438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5352F9-8783-4286-8CA4-CCC225B3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30" y="4812763"/>
            <a:ext cx="1014412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3616325" y="909955"/>
            <a:ext cx="7437755" cy="5567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模交换是如何影响噪声的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05C73B-8890-4C18-A744-92EEFA8D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8" b="3768"/>
          <a:stretch/>
        </p:blipFill>
        <p:spPr>
          <a:xfrm>
            <a:off x="413562" y="1763872"/>
            <a:ext cx="5855677" cy="40412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FEE346-1096-46FA-B70B-911B576670A4}"/>
              </a:ext>
            </a:extLst>
          </p:cNvPr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5BB3A-F068-4269-8E9B-646FA9A0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9" y="1008184"/>
            <a:ext cx="5470685" cy="5187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12" y="792741"/>
            <a:ext cx="6060440" cy="5648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475740"/>
            <a:ext cx="4430395" cy="5158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460" y="1052830"/>
            <a:ext cx="311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986" y="1475740"/>
            <a:ext cx="6383655" cy="25520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k1MGUwZGM1NThjNWZlYTFjNDdhMGEyMmZlNjlmMj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135</Words>
  <Application>Microsoft Office PowerPoint</Application>
  <PresentationFormat>宽屏</PresentationFormat>
  <Paragraphs>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智琛 鄢</cp:lastModifiedBy>
  <cp:revision>19</cp:revision>
  <dcterms:created xsi:type="dcterms:W3CDTF">2023-08-09T12:44:00Z</dcterms:created>
  <dcterms:modified xsi:type="dcterms:W3CDTF">2024-11-18T15:44:45Z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