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62" r:id="rId5"/>
    <p:sldId id="261" r:id="rId6"/>
    <p:sldId id="258" r:id="rId8"/>
    <p:sldId id="260" r:id="rId9"/>
    <p:sldId id="259" r:id="rId10"/>
    <p:sldId id="26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噪声会无限增大但不会超过</a:t>
            </a:r>
            <a:r>
              <a:rPr lang="zh-CN" altLang="en-US"/>
              <a:t>上限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理想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185" y="1466215"/>
            <a:ext cx="5311140" cy="5138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44790" y="975360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全同态加密的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一般结构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" y="2131060"/>
            <a:ext cx="6012815" cy="4298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9540" y="1626870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全同态加密的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一般结构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重线性化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体现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16325" y="909955"/>
            <a:ext cx="7437755" cy="5567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模交换是如何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影响噪声的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909955"/>
            <a:ext cx="6060440" cy="5648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75740"/>
            <a:ext cx="4430395" cy="5158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GSW13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10" y="2348230"/>
            <a:ext cx="6383655" cy="2552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k1MGUwZGM1NThjNWZlYTFjNDdhMGEyMmZlNjlmMj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Wingdings</vt:lpstr>
      <vt:lpstr>江城圆体 400W</vt:lpstr>
      <vt:lpstr>汉仪字酷堂邓氏小楷简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伏清白以死直</cp:lastModifiedBy>
  <cp:revision>4</cp:revision>
  <dcterms:created xsi:type="dcterms:W3CDTF">2023-08-09T12:44:00Z</dcterms:created>
  <dcterms:modified xsi:type="dcterms:W3CDTF">2024-11-17T09:51:26Z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