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EDA on Amazon's Financial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Exploratory Data Analysis Project Documentation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You are a data analyst at a financial consulting firm tasked with analyzing Amazon's historical financial data. The goal is to uncover underlying patterns that could inform investment decisions and strategies.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Load and parse the JSON data into a suitable format for analysis.</a:t>
            </a:r>
          </a:p>
          <a:p>
            <a:r>
              <a:t>2. Identify and handle any inconsistencies in the data such as missing values and outliers.</a:t>
            </a:r>
          </a:p>
          <a:p>
            <a:r>
              <a:t>3. Conduct a comprehensive exploratory data analysis to derive insights from the 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JSON dataset includes </a:t>
            </a:r>
            <a:r>
              <a:rPr lang="en-US" dirty="0"/>
              <a:t>10</a:t>
            </a:r>
            <a:r>
              <a:rPr dirty="0"/>
              <a:t>00 entries with 30 financial attributes such as Date, Open, High, Low, Close, Volume, PE Ratio, Dividend Yield, EPS, etc. This data spans various metrics crucial for financial analysis and decision-making.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Involved in 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Loading and Cleaning: Handle missing data, outliers, and ensure data integrity.</a:t>
            </a:r>
          </a:p>
          <a:p>
            <a:r>
              <a:t>2. Data Analysis: Perform statistical analysis and correlations.</a:t>
            </a:r>
          </a:p>
          <a:p>
            <a:r>
              <a:t>3. Insight Generation: Derive actionable insights and identify trends in the 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EDA Report: Detailed report containing findings, supported by statistical summaries and visualizations.</a:t>
            </a:r>
          </a:p>
          <a:p>
            <a:r>
              <a:t>- Jupyter Notebook: Complete code, analysis, and comments detailing the exploratory data analysis process.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225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EDA on Amazon's Financial Data</vt:lpstr>
      <vt:lpstr>Problem Statement</vt:lpstr>
      <vt:lpstr>Objective</vt:lpstr>
      <vt:lpstr>Data Description</vt:lpstr>
      <vt:lpstr>Steps Involved in EDA</vt:lpstr>
      <vt:lpstr>Deliverables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Shakul Malik</dc:creator>
  <cp:keywords/>
  <dc:description>generated using python-pptx</dc:description>
  <cp:lastModifiedBy>Shakul Malik</cp:lastModifiedBy>
  <cp:revision>2</cp:revision>
  <dcterms:created xsi:type="dcterms:W3CDTF">2013-01-27T09:14:16Z</dcterms:created>
  <dcterms:modified xsi:type="dcterms:W3CDTF">2024-07-28T11:44:33Z</dcterms:modified>
  <cp:category/>
</cp:coreProperties>
</file>