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72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1B13C2-F2BF-4685-9276-057453F1334B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621DE52E-6576-4671-B941-50FDA7174A93}">
      <dgm:prSet phldrT="[Metin]"/>
      <dgm:spPr/>
      <dgm:t>
        <a:bodyPr/>
        <a:lstStyle/>
        <a:p>
          <a:r>
            <a:rPr lang="tr-TR" dirty="0" err="1" smtClean="0"/>
            <a:t>Backend</a:t>
          </a:r>
          <a:endParaRPr lang="tr-TR" dirty="0"/>
        </a:p>
      </dgm:t>
    </dgm:pt>
    <dgm:pt modelId="{4289C4F7-2BBE-43F6-BFDE-E10B848B921D}" type="parTrans" cxnId="{C172E050-E821-4824-9F16-B2F457589944}">
      <dgm:prSet/>
      <dgm:spPr/>
      <dgm:t>
        <a:bodyPr/>
        <a:lstStyle/>
        <a:p>
          <a:endParaRPr lang="tr-TR"/>
        </a:p>
      </dgm:t>
    </dgm:pt>
    <dgm:pt modelId="{4422E25A-2F5B-4124-812F-034C44332146}" type="sibTrans" cxnId="{C172E050-E821-4824-9F16-B2F457589944}">
      <dgm:prSet/>
      <dgm:spPr/>
      <dgm:t>
        <a:bodyPr/>
        <a:lstStyle/>
        <a:p>
          <a:endParaRPr lang="tr-TR"/>
        </a:p>
      </dgm:t>
    </dgm:pt>
    <dgm:pt modelId="{064D716F-CE0B-4774-80D9-BCF6A9A09805}">
      <dgm:prSet phldrT="[Metin]" custT="1"/>
      <dgm:spPr/>
      <dgm:t>
        <a:bodyPr/>
        <a:lstStyle/>
        <a:p>
          <a:r>
            <a:rPr lang="tr-TR" sz="2000" dirty="0" err="1" smtClean="0"/>
            <a:t>Admin</a:t>
          </a:r>
          <a:r>
            <a:rPr lang="tr-TR" sz="2000" dirty="0" smtClean="0"/>
            <a:t> ve Kullanıcı Yetkilendirmesi</a:t>
          </a:r>
          <a:endParaRPr lang="tr-TR" sz="2000" dirty="0"/>
        </a:p>
      </dgm:t>
    </dgm:pt>
    <dgm:pt modelId="{34F909ED-1677-404D-B131-8FB865372322}" type="parTrans" cxnId="{23782DDF-BC12-4697-995B-A47A986FC129}">
      <dgm:prSet/>
      <dgm:spPr/>
      <dgm:t>
        <a:bodyPr/>
        <a:lstStyle/>
        <a:p>
          <a:endParaRPr lang="tr-TR"/>
        </a:p>
      </dgm:t>
    </dgm:pt>
    <dgm:pt modelId="{66B860FD-7509-4748-81F8-2E24770E6B98}" type="sibTrans" cxnId="{23782DDF-BC12-4697-995B-A47A986FC129}">
      <dgm:prSet/>
      <dgm:spPr/>
      <dgm:t>
        <a:bodyPr/>
        <a:lstStyle/>
        <a:p>
          <a:endParaRPr lang="tr-TR"/>
        </a:p>
      </dgm:t>
    </dgm:pt>
    <dgm:pt modelId="{5F70B24F-2A00-424E-AB04-44F1488D35F6}">
      <dgm:prSet phldrT="[Metin]"/>
      <dgm:spPr/>
      <dgm:t>
        <a:bodyPr/>
        <a:lstStyle/>
        <a:p>
          <a:r>
            <a:rPr lang="tr-TR" dirty="0" err="1" smtClean="0"/>
            <a:t>Frontend</a:t>
          </a:r>
          <a:endParaRPr lang="tr-TR" dirty="0"/>
        </a:p>
      </dgm:t>
    </dgm:pt>
    <dgm:pt modelId="{D9F70CB3-63CA-407C-BF91-CED1C99FBDB8}" type="parTrans" cxnId="{E037572F-47FE-40F5-AF51-2630B377762F}">
      <dgm:prSet/>
      <dgm:spPr/>
      <dgm:t>
        <a:bodyPr/>
        <a:lstStyle/>
        <a:p>
          <a:endParaRPr lang="tr-TR"/>
        </a:p>
      </dgm:t>
    </dgm:pt>
    <dgm:pt modelId="{4C22AF1D-15C8-4098-A7B3-EBE4ECDB0B79}" type="sibTrans" cxnId="{E037572F-47FE-40F5-AF51-2630B377762F}">
      <dgm:prSet/>
      <dgm:spPr/>
      <dgm:t>
        <a:bodyPr/>
        <a:lstStyle/>
        <a:p>
          <a:endParaRPr lang="tr-TR"/>
        </a:p>
      </dgm:t>
    </dgm:pt>
    <dgm:pt modelId="{11E14081-566C-496C-92F7-0D38E843BC03}">
      <dgm:prSet phldrT="[Metin]" custT="1"/>
      <dgm:spPr/>
      <dgm:t>
        <a:bodyPr/>
        <a:lstStyle/>
        <a:p>
          <a:r>
            <a:rPr lang="tr-TR" sz="2000" dirty="0" smtClean="0"/>
            <a:t>UI/UX</a:t>
          </a:r>
          <a:endParaRPr lang="tr-TR" sz="2000" dirty="0"/>
        </a:p>
      </dgm:t>
    </dgm:pt>
    <dgm:pt modelId="{424781F2-D8DC-4B8C-A000-6CE42C7D39EB}" type="parTrans" cxnId="{A61F4900-DC70-444A-9C7D-FEA0564DB749}">
      <dgm:prSet/>
      <dgm:spPr/>
      <dgm:t>
        <a:bodyPr/>
        <a:lstStyle/>
        <a:p>
          <a:endParaRPr lang="tr-TR"/>
        </a:p>
      </dgm:t>
    </dgm:pt>
    <dgm:pt modelId="{DB49E3BF-59A8-45F8-B7AD-FCB11BEE5C76}" type="sibTrans" cxnId="{A61F4900-DC70-444A-9C7D-FEA0564DB749}">
      <dgm:prSet/>
      <dgm:spPr/>
      <dgm:t>
        <a:bodyPr/>
        <a:lstStyle/>
        <a:p>
          <a:endParaRPr lang="tr-TR"/>
        </a:p>
      </dgm:t>
    </dgm:pt>
    <dgm:pt modelId="{DDEB936F-A553-4710-96EB-8A0195FB841D}">
      <dgm:prSet phldrT="[Metin]" custT="1"/>
      <dgm:spPr/>
      <dgm:t>
        <a:bodyPr/>
        <a:lstStyle/>
        <a:p>
          <a:r>
            <a:rPr lang="tr-TR" sz="2000" dirty="0" smtClean="0"/>
            <a:t>Varlıklar ve CRUD işlemleri</a:t>
          </a:r>
          <a:endParaRPr lang="tr-TR" sz="2000" dirty="0"/>
        </a:p>
      </dgm:t>
    </dgm:pt>
    <dgm:pt modelId="{1A1F783C-50DE-4F0D-85BC-66E7E5939F6B}" type="parTrans" cxnId="{A519AD13-E05B-4587-BD95-D25DB5E298A7}">
      <dgm:prSet/>
      <dgm:spPr/>
      <dgm:t>
        <a:bodyPr/>
        <a:lstStyle/>
        <a:p>
          <a:endParaRPr lang="tr-TR"/>
        </a:p>
      </dgm:t>
    </dgm:pt>
    <dgm:pt modelId="{DCD3AF4C-F71B-4BAE-ABFA-4771A8A74F06}" type="sibTrans" cxnId="{A519AD13-E05B-4587-BD95-D25DB5E298A7}">
      <dgm:prSet/>
      <dgm:spPr/>
      <dgm:t>
        <a:bodyPr/>
        <a:lstStyle/>
        <a:p>
          <a:endParaRPr lang="tr-TR"/>
        </a:p>
      </dgm:t>
    </dgm:pt>
    <dgm:pt modelId="{02FB45CA-6D53-4E1B-B92A-EE79EE68A2A1}">
      <dgm:prSet phldrT="[Metin]" custT="1"/>
      <dgm:spPr/>
      <dgm:t>
        <a:bodyPr/>
        <a:lstStyle/>
        <a:p>
          <a:r>
            <a:rPr lang="tr-TR" sz="2000" dirty="0" smtClean="0"/>
            <a:t>Listeleme, Sayfalama ve Filtreleme İşlemleri</a:t>
          </a:r>
          <a:endParaRPr lang="tr-TR" sz="2000" dirty="0"/>
        </a:p>
      </dgm:t>
    </dgm:pt>
    <dgm:pt modelId="{7F04DF66-85D8-4008-9F03-D36524659749}" type="parTrans" cxnId="{6409D699-980E-4081-A0B1-F326502C6EB9}">
      <dgm:prSet/>
      <dgm:spPr/>
      <dgm:t>
        <a:bodyPr/>
        <a:lstStyle/>
        <a:p>
          <a:endParaRPr lang="tr-TR"/>
        </a:p>
      </dgm:t>
    </dgm:pt>
    <dgm:pt modelId="{8A4D620D-F02A-4AE1-B834-6A5CEEE69650}" type="sibTrans" cxnId="{6409D699-980E-4081-A0B1-F326502C6EB9}">
      <dgm:prSet/>
      <dgm:spPr/>
      <dgm:t>
        <a:bodyPr/>
        <a:lstStyle/>
        <a:p>
          <a:endParaRPr lang="tr-TR"/>
        </a:p>
      </dgm:t>
    </dgm:pt>
    <dgm:pt modelId="{0012D1ED-02F5-46A1-8682-20D6C27599BB}">
      <dgm:prSet phldrT="[Metin]" custT="1"/>
      <dgm:spPr/>
      <dgm:t>
        <a:bodyPr/>
        <a:lstStyle/>
        <a:p>
          <a:r>
            <a:rPr lang="tr-TR" sz="2000" dirty="0" err="1" smtClean="0"/>
            <a:t>Cache</a:t>
          </a:r>
          <a:r>
            <a:rPr lang="tr-TR" sz="2000" dirty="0" smtClean="0"/>
            <a:t> İşlemleri</a:t>
          </a:r>
          <a:endParaRPr lang="tr-TR" sz="2000" dirty="0"/>
        </a:p>
      </dgm:t>
    </dgm:pt>
    <dgm:pt modelId="{F9AB6CDE-EB3A-451A-BF93-E8CCBE0AD293}" type="parTrans" cxnId="{259DBDC3-580C-4B43-AE3D-37BA304958CA}">
      <dgm:prSet/>
      <dgm:spPr/>
      <dgm:t>
        <a:bodyPr/>
        <a:lstStyle/>
        <a:p>
          <a:endParaRPr lang="tr-TR"/>
        </a:p>
      </dgm:t>
    </dgm:pt>
    <dgm:pt modelId="{A35EC1C0-2316-4F79-83C7-A539E48F1AC4}" type="sibTrans" cxnId="{259DBDC3-580C-4B43-AE3D-37BA304958CA}">
      <dgm:prSet/>
      <dgm:spPr/>
      <dgm:t>
        <a:bodyPr/>
        <a:lstStyle/>
        <a:p>
          <a:endParaRPr lang="tr-TR"/>
        </a:p>
      </dgm:t>
    </dgm:pt>
    <dgm:pt modelId="{5AB0D598-3603-4F45-B8B8-009B231B7648}">
      <dgm:prSet phldrT="[Metin]" custT="1"/>
      <dgm:spPr/>
      <dgm:t>
        <a:bodyPr/>
        <a:lstStyle/>
        <a:p>
          <a:r>
            <a:rPr lang="tr-TR" sz="2000" dirty="0" err="1" smtClean="0"/>
            <a:t>Loglama</a:t>
          </a:r>
          <a:r>
            <a:rPr lang="tr-TR" sz="2000" dirty="0" smtClean="0"/>
            <a:t> İşlemleri</a:t>
          </a:r>
          <a:endParaRPr lang="tr-TR" sz="2000" dirty="0"/>
        </a:p>
      </dgm:t>
    </dgm:pt>
    <dgm:pt modelId="{AD58605F-4C28-44DF-8B56-537BD6CEAA19}" type="parTrans" cxnId="{86508BF7-17BF-42D5-87CF-5E5A0F8E08A1}">
      <dgm:prSet/>
      <dgm:spPr/>
      <dgm:t>
        <a:bodyPr/>
        <a:lstStyle/>
        <a:p>
          <a:endParaRPr lang="tr-TR"/>
        </a:p>
      </dgm:t>
    </dgm:pt>
    <dgm:pt modelId="{73FE8E53-CD14-4BAD-813B-27621D612FAA}" type="sibTrans" cxnId="{86508BF7-17BF-42D5-87CF-5E5A0F8E08A1}">
      <dgm:prSet/>
      <dgm:spPr/>
      <dgm:t>
        <a:bodyPr/>
        <a:lstStyle/>
        <a:p>
          <a:endParaRPr lang="tr-TR"/>
        </a:p>
      </dgm:t>
    </dgm:pt>
    <dgm:pt modelId="{9EC375DE-5793-4420-9504-E11F8A095037}">
      <dgm:prSet phldrT="[Metin]" custT="1"/>
      <dgm:spPr/>
      <dgm:t>
        <a:bodyPr/>
        <a:lstStyle/>
        <a:p>
          <a:r>
            <a:rPr lang="tr-TR" sz="2000" dirty="0" smtClean="0"/>
            <a:t>HTTP istekleri</a:t>
          </a:r>
          <a:endParaRPr lang="tr-TR" sz="2000" dirty="0"/>
        </a:p>
      </dgm:t>
    </dgm:pt>
    <dgm:pt modelId="{486C8B82-1F3C-4443-8F91-71F0F2839081}" type="parTrans" cxnId="{F5659385-BE1A-4292-A6BC-AE919A2E16D4}">
      <dgm:prSet/>
      <dgm:spPr/>
    </dgm:pt>
    <dgm:pt modelId="{805D96F3-87D2-45DF-942F-0D3B88482F9A}" type="sibTrans" cxnId="{F5659385-BE1A-4292-A6BC-AE919A2E16D4}">
      <dgm:prSet/>
      <dgm:spPr/>
    </dgm:pt>
    <dgm:pt modelId="{73C234BF-0ECC-40AC-9456-C65B931F16C0}">
      <dgm:prSet phldrT="[Metin]" custT="1"/>
      <dgm:spPr/>
      <dgm:t>
        <a:bodyPr/>
        <a:lstStyle/>
        <a:p>
          <a:r>
            <a:rPr lang="tr-TR" sz="2000" dirty="0" smtClean="0"/>
            <a:t>Fiş İşlemleri</a:t>
          </a:r>
          <a:endParaRPr lang="tr-TR" sz="2000" dirty="0"/>
        </a:p>
      </dgm:t>
    </dgm:pt>
    <dgm:pt modelId="{D8A88F6E-5B1A-4EB6-AF67-05A0F87D5CD7}" type="parTrans" cxnId="{8EC8A34B-1505-483C-B69B-917C1333E5E4}">
      <dgm:prSet/>
      <dgm:spPr/>
    </dgm:pt>
    <dgm:pt modelId="{075932FA-463B-4A37-A5CA-36C9FFB79D87}" type="sibTrans" cxnId="{8EC8A34B-1505-483C-B69B-917C1333E5E4}">
      <dgm:prSet/>
      <dgm:spPr/>
    </dgm:pt>
    <dgm:pt modelId="{C9968014-B85B-40FF-8871-6C25AC93BDE1}">
      <dgm:prSet phldrT="[Metin]" custT="1"/>
      <dgm:spPr/>
      <dgm:t>
        <a:bodyPr/>
        <a:lstStyle/>
        <a:p>
          <a:r>
            <a:rPr lang="tr-TR" sz="2000" dirty="0" smtClean="0"/>
            <a:t>Test</a:t>
          </a:r>
          <a:endParaRPr lang="tr-TR" sz="2000" dirty="0"/>
        </a:p>
      </dgm:t>
    </dgm:pt>
    <dgm:pt modelId="{D6A50A19-D8BB-4167-8A3F-2BE5CB54A16F}" type="parTrans" cxnId="{2DBA8BE7-D668-4A86-9973-EB7952960515}">
      <dgm:prSet/>
      <dgm:spPr/>
    </dgm:pt>
    <dgm:pt modelId="{65D2C83A-DD01-427D-A25D-7C87B325547A}" type="sibTrans" cxnId="{2DBA8BE7-D668-4A86-9973-EB7952960515}">
      <dgm:prSet/>
      <dgm:spPr/>
    </dgm:pt>
    <dgm:pt modelId="{77C338C0-14FD-43F6-89D6-CCF5996B0DF6}" type="pres">
      <dgm:prSet presAssocID="{1D1B13C2-F2BF-4685-9276-057453F1334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tr-TR"/>
        </a:p>
      </dgm:t>
    </dgm:pt>
    <dgm:pt modelId="{ECC845E7-8E4B-4919-AB89-4EDB04A12966}" type="pres">
      <dgm:prSet presAssocID="{621DE52E-6576-4671-B941-50FDA7174A93}" presName="composite" presStyleCnt="0"/>
      <dgm:spPr/>
    </dgm:pt>
    <dgm:pt modelId="{FF48827E-C273-4021-87E5-C4A716309ADD}" type="pres">
      <dgm:prSet presAssocID="{621DE52E-6576-4671-B941-50FDA7174A9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B5C043DA-FF92-4CB3-B5F3-B4E229974533}" type="pres">
      <dgm:prSet presAssocID="{621DE52E-6576-4671-B941-50FDA7174A93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2DF0043-E013-43A4-AB2B-99D701991B7D}" type="pres">
      <dgm:prSet presAssocID="{4422E25A-2F5B-4124-812F-034C44332146}" presName="space" presStyleCnt="0"/>
      <dgm:spPr/>
    </dgm:pt>
    <dgm:pt modelId="{590069D5-727F-4E26-9B44-DD91A73AD471}" type="pres">
      <dgm:prSet presAssocID="{5F70B24F-2A00-424E-AB04-44F1488D35F6}" presName="composite" presStyleCnt="0"/>
      <dgm:spPr/>
    </dgm:pt>
    <dgm:pt modelId="{EB5D276A-1A47-466E-B4CB-830AC0BF34ED}" type="pres">
      <dgm:prSet presAssocID="{5F70B24F-2A00-424E-AB04-44F1488D35F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AB5A996-70EB-4152-B748-11E42F759EFA}" type="pres">
      <dgm:prSet presAssocID="{5F70B24F-2A00-424E-AB04-44F1488D35F6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A519AD13-E05B-4587-BD95-D25DB5E298A7}" srcId="{621DE52E-6576-4671-B941-50FDA7174A93}" destId="{DDEB936F-A553-4710-96EB-8A0195FB841D}" srcOrd="1" destOrd="0" parTransId="{1A1F783C-50DE-4F0D-85BC-66E7E5939F6B}" sibTransId="{DCD3AF4C-F71B-4BAE-ABFA-4771A8A74F06}"/>
    <dgm:cxn modelId="{F5659385-BE1A-4292-A6BC-AE919A2E16D4}" srcId="{5F70B24F-2A00-424E-AB04-44F1488D35F6}" destId="{9EC375DE-5793-4420-9504-E11F8A095037}" srcOrd="1" destOrd="0" parTransId="{486C8B82-1F3C-4443-8F91-71F0F2839081}" sibTransId="{805D96F3-87D2-45DF-942F-0D3B88482F9A}"/>
    <dgm:cxn modelId="{A61F4900-DC70-444A-9C7D-FEA0564DB749}" srcId="{5F70B24F-2A00-424E-AB04-44F1488D35F6}" destId="{11E14081-566C-496C-92F7-0D38E843BC03}" srcOrd="0" destOrd="0" parTransId="{424781F2-D8DC-4B8C-A000-6CE42C7D39EB}" sibTransId="{DB49E3BF-59A8-45F8-B7AD-FCB11BEE5C76}"/>
    <dgm:cxn modelId="{259DBDC3-580C-4B43-AE3D-37BA304958CA}" srcId="{621DE52E-6576-4671-B941-50FDA7174A93}" destId="{0012D1ED-02F5-46A1-8682-20D6C27599BB}" srcOrd="3" destOrd="0" parTransId="{F9AB6CDE-EB3A-451A-BF93-E8CCBE0AD293}" sibTransId="{A35EC1C0-2316-4F79-83C7-A539E48F1AC4}"/>
    <dgm:cxn modelId="{86508BF7-17BF-42D5-87CF-5E5A0F8E08A1}" srcId="{621DE52E-6576-4671-B941-50FDA7174A93}" destId="{5AB0D598-3603-4F45-B8B8-009B231B7648}" srcOrd="4" destOrd="0" parTransId="{AD58605F-4C28-44DF-8B56-537BD6CEAA19}" sibTransId="{73FE8E53-CD14-4BAD-813B-27621D612FAA}"/>
    <dgm:cxn modelId="{78D01EA0-4B34-4AE9-889E-6A3685F95AB1}" type="presOf" srcId="{5F70B24F-2A00-424E-AB04-44F1488D35F6}" destId="{EB5D276A-1A47-466E-B4CB-830AC0BF34ED}" srcOrd="0" destOrd="0" presId="urn:microsoft.com/office/officeart/2005/8/layout/hList1"/>
    <dgm:cxn modelId="{FCBE8EF5-F8F6-4268-8138-9B84CC972AC8}" type="presOf" srcId="{0012D1ED-02F5-46A1-8682-20D6C27599BB}" destId="{B5C043DA-FF92-4CB3-B5F3-B4E229974533}" srcOrd="0" destOrd="3" presId="urn:microsoft.com/office/officeart/2005/8/layout/hList1"/>
    <dgm:cxn modelId="{1867A1BA-114D-41C8-81CA-14453EBAAD41}" type="presOf" srcId="{1D1B13C2-F2BF-4685-9276-057453F1334B}" destId="{77C338C0-14FD-43F6-89D6-CCF5996B0DF6}" srcOrd="0" destOrd="0" presId="urn:microsoft.com/office/officeart/2005/8/layout/hList1"/>
    <dgm:cxn modelId="{04133D44-BB27-4386-83D8-BD9481AF5D4F}" type="presOf" srcId="{5AB0D598-3603-4F45-B8B8-009B231B7648}" destId="{B5C043DA-FF92-4CB3-B5F3-B4E229974533}" srcOrd="0" destOrd="4" presId="urn:microsoft.com/office/officeart/2005/8/layout/hList1"/>
    <dgm:cxn modelId="{C84BDF2D-444D-4C64-B32D-3884B4AF85E2}" type="presOf" srcId="{02FB45CA-6D53-4E1B-B92A-EE79EE68A2A1}" destId="{B5C043DA-FF92-4CB3-B5F3-B4E229974533}" srcOrd="0" destOrd="2" presId="urn:microsoft.com/office/officeart/2005/8/layout/hList1"/>
    <dgm:cxn modelId="{4C3B27BA-8808-48C8-A057-BF75285619D3}" type="presOf" srcId="{621DE52E-6576-4671-B941-50FDA7174A93}" destId="{FF48827E-C273-4021-87E5-C4A716309ADD}" srcOrd="0" destOrd="0" presId="urn:microsoft.com/office/officeart/2005/8/layout/hList1"/>
    <dgm:cxn modelId="{6F78E19A-04C0-4766-BFCD-9D0C851016A9}" type="presOf" srcId="{73C234BF-0ECC-40AC-9456-C65B931F16C0}" destId="{AAB5A996-70EB-4152-B748-11E42F759EFA}" srcOrd="0" destOrd="2" presId="urn:microsoft.com/office/officeart/2005/8/layout/hList1"/>
    <dgm:cxn modelId="{161C6B6D-B8E5-4205-A3F3-B62C346C2139}" type="presOf" srcId="{11E14081-566C-496C-92F7-0D38E843BC03}" destId="{AAB5A996-70EB-4152-B748-11E42F759EFA}" srcOrd="0" destOrd="0" presId="urn:microsoft.com/office/officeart/2005/8/layout/hList1"/>
    <dgm:cxn modelId="{8AB7964C-0F00-40F7-803A-6C01FF7292EF}" type="presOf" srcId="{064D716F-CE0B-4774-80D9-BCF6A9A09805}" destId="{B5C043DA-FF92-4CB3-B5F3-B4E229974533}" srcOrd="0" destOrd="0" presId="urn:microsoft.com/office/officeart/2005/8/layout/hList1"/>
    <dgm:cxn modelId="{EA4ACDF0-25BA-4FE8-B3EC-3A6AD949326A}" type="presOf" srcId="{DDEB936F-A553-4710-96EB-8A0195FB841D}" destId="{B5C043DA-FF92-4CB3-B5F3-B4E229974533}" srcOrd="0" destOrd="1" presId="urn:microsoft.com/office/officeart/2005/8/layout/hList1"/>
    <dgm:cxn modelId="{23782DDF-BC12-4697-995B-A47A986FC129}" srcId="{621DE52E-6576-4671-B941-50FDA7174A93}" destId="{064D716F-CE0B-4774-80D9-BCF6A9A09805}" srcOrd="0" destOrd="0" parTransId="{34F909ED-1677-404D-B131-8FB865372322}" sibTransId="{66B860FD-7509-4748-81F8-2E24770E6B98}"/>
    <dgm:cxn modelId="{2DBA8BE7-D668-4A86-9973-EB7952960515}" srcId="{5F70B24F-2A00-424E-AB04-44F1488D35F6}" destId="{C9968014-B85B-40FF-8871-6C25AC93BDE1}" srcOrd="3" destOrd="0" parTransId="{D6A50A19-D8BB-4167-8A3F-2BE5CB54A16F}" sibTransId="{65D2C83A-DD01-427D-A25D-7C87B325547A}"/>
    <dgm:cxn modelId="{E6FE8889-2B89-4740-8A4F-982EE9BF444F}" type="presOf" srcId="{C9968014-B85B-40FF-8871-6C25AC93BDE1}" destId="{AAB5A996-70EB-4152-B748-11E42F759EFA}" srcOrd="0" destOrd="3" presId="urn:microsoft.com/office/officeart/2005/8/layout/hList1"/>
    <dgm:cxn modelId="{8EC8A34B-1505-483C-B69B-917C1333E5E4}" srcId="{5F70B24F-2A00-424E-AB04-44F1488D35F6}" destId="{73C234BF-0ECC-40AC-9456-C65B931F16C0}" srcOrd="2" destOrd="0" parTransId="{D8A88F6E-5B1A-4EB6-AF67-05A0F87D5CD7}" sibTransId="{075932FA-463B-4A37-A5CA-36C9FFB79D87}"/>
    <dgm:cxn modelId="{6409D699-980E-4081-A0B1-F326502C6EB9}" srcId="{621DE52E-6576-4671-B941-50FDA7174A93}" destId="{02FB45CA-6D53-4E1B-B92A-EE79EE68A2A1}" srcOrd="2" destOrd="0" parTransId="{7F04DF66-85D8-4008-9F03-D36524659749}" sibTransId="{8A4D620D-F02A-4AE1-B834-6A5CEEE69650}"/>
    <dgm:cxn modelId="{E037572F-47FE-40F5-AF51-2630B377762F}" srcId="{1D1B13C2-F2BF-4685-9276-057453F1334B}" destId="{5F70B24F-2A00-424E-AB04-44F1488D35F6}" srcOrd="1" destOrd="0" parTransId="{D9F70CB3-63CA-407C-BF91-CED1C99FBDB8}" sibTransId="{4C22AF1D-15C8-4098-A7B3-EBE4ECDB0B79}"/>
    <dgm:cxn modelId="{C172E050-E821-4824-9F16-B2F457589944}" srcId="{1D1B13C2-F2BF-4685-9276-057453F1334B}" destId="{621DE52E-6576-4671-B941-50FDA7174A93}" srcOrd="0" destOrd="0" parTransId="{4289C4F7-2BBE-43F6-BFDE-E10B848B921D}" sibTransId="{4422E25A-2F5B-4124-812F-034C44332146}"/>
    <dgm:cxn modelId="{4538CF28-9907-416A-B5FC-C97B710B6D31}" type="presOf" srcId="{9EC375DE-5793-4420-9504-E11F8A095037}" destId="{AAB5A996-70EB-4152-B748-11E42F759EFA}" srcOrd="0" destOrd="1" presId="urn:microsoft.com/office/officeart/2005/8/layout/hList1"/>
    <dgm:cxn modelId="{9A502E5E-4578-40EA-82A0-F83D47CDD34F}" type="presParOf" srcId="{77C338C0-14FD-43F6-89D6-CCF5996B0DF6}" destId="{ECC845E7-8E4B-4919-AB89-4EDB04A12966}" srcOrd="0" destOrd="0" presId="urn:microsoft.com/office/officeart/2005/8/layout/hList1"/>
    <dgm:cxn modelId="{0AB72EAE-CB13-421C-B12F-01DC1C259C44}" type="presParOf" srcId="{ECC845E7-8E4B-4919-AB89-4EDB04A12966}" destId="{FF48827E-C273-4021-87E5-C4A716309ADD}" srcOrd="0" destOrd="0" presId="urn:microsoft.com/office/officeart/2005/8/layout/hList1"/>
    <dgm:cxn modelId="{EEEEA740-333C-4566-8B88-051925A153B0}" type="presParOf" srcId="{ECC845E7-8E4B-4919-AB89-4EDB04A12966}" destId="{B5C043DA-FF92-4CB3-B5F3-B4E229974533}" srcOrd="1" destOrd="0" presId="urn:microsoft.com/office/officeart/2005/8/layout/hList1"/>
    <dgm:cxn modelId="{C631A5AE-22B8-4B8D-B5C4-F23854FB0D27}" type="presParOf" srcId="{77C338C0-14FD-43F6-89D6-CCF5996B0DF6}" destId="{C2DF0043-E013-43A4-AB2B-99D701991B7D}" srcOrd="1" destOrd="0" presId="urn:microsoft.com/office/officeart/2005/8/layout/hList1"/>
    <dgm:cxn modelId="{079C7B47-9919-4959-85B1-6D51AF48EA08}" type="presParOf" srcId="{77C338C0-14FD-43F6-89D6-CCF5996B0DF6}" destId="{590069D5-727F-4E26-9B44-DD91A73AD471}" srcOrd="2" destOrd="0" presId="urn:microsoft.com/office/officeart/2005/8/layout/hList1"/>
    <dgm:cxn modelId="{D4F7AB06-ABB5-4EB2-8EB8-97CC2A7C220E}" type="presParOf" srcId="{590069D5-727F-4E26-9B44-DD91A73AD471}" destId="{EB5D276A-1A47-466E-B4CB-830AC0BF34ED}" srcOrd="0" destOrd="0" presId="urn:microsoft.com/office/officeart/2005/8/layout/hList1"/>
    <dgm:cxn modelId="{15E653FB-C6B2-45CB-B569-A22D4B92E86C}" type="presParOf" srcId="{590069D5-727F-4E26-9B44-DD91A73AD471}" destId="{AAB5A996-70EB-4152-B748-11E42F759EFA}" srcOrd="1" destOrd="0" presId="urn:microsoft.com/office/officeart/2005/8/layout/hList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F78E42-4422-444A-92CB-6406CC07BDEC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</dgm:pt>
    <dgm:pt modelId="{918E8126-A38B-4AC2-8CFF-3BD2025ACC5E}">
      <dgm:prSet phldrT="[Metin]" custT="1"/>
      <dgm:spPr/>
      <dgm:t>
        <a:bodyPr/>
        <a:lstStyle/>
        <a:p>
          <a:r>
            <a:rPr lang="tr-TR" sz="1100" dirty="0" smtClean="0"/>
            <a:t>Proje Başlatma ve Çevre Kurulumu(.NET 8.0 Web API + MSSQL + EF </a:t>
          </a:r>
          <a:r>
            <a:rPr lang="tr-TR" sz="1100" dirty="0" err="1" smtClean="0"/>
            <a:t>Core</a:t>
          </a:r>
          <a:r>
            <a:rPr lang="tr-TR" sz="1100" dirty="0" smtClean="0"/>
            <a:t> + </a:t>
          </a:r>
          <a:r>
            <a:rPr lang="tr-TR" sz="1100" dirty="0" err="1" smtClean="0"/>
            <a:t>Redis</a:t>
          </a:r>
          <a:r>
            <a:rPr lang="tr-TR" sz="1100" dirty="0" smtClean="0"/>
            <a:t> + </a:t>
          </a:r>
          <a:r>
            <a:rPr lang="tr-TR" sz="1100" dirty="0" err="1" smtClean="0"/>
            <a:t>Serilog</a:t>
          </a:r>
          <a:r>
            <a:rPr lang="tr-TR" sz="1100" dirty="0" smtClean="0"/>
            <a:t>)</a:t>
          </a:r>
          <a:endParaRPr lang="tr-TR" sz="1100" dirty="0"/>
        </a:p>
      </dgm:t>
    </dgm:pt>
    <dgm:pt modelId="{FE68232F-96D9-4AC2-980E-7FED813EA1F5}" type="parTrans" cxnId="{18A7A68C-65AE-40CA-A962-D4F3DFDEC8F2}">
      <dgm:prSet/>
      <dgm:spPr/>
      <dgm:t>
        <a:bodyPr/>
        <a:lstStyle/>
        <a:p>
          <a:endParaRPr lang="tr-TR"/>
        </a:p>
      </dgm:t>
    </dgm:pt>
    <dgm:pt modelId="{4DDC5E5B-A4EA-44DB-A6EF-D27307C33D0C}" type="sibTrans" cxnId="{18A7A68C-65AE-40CA-A962-D4F3DFDEC8F2}">
      <dgm:prSet/>
      <dgm:spPr/>
      <dgm:t>
        <a:bodyPr/>
        <a:lstStyle/>
        <a:p>
          <a:endParaRPr lang="tr-TR"/>
        </a:p>
      </dgm:t>
    </dgm:pt>
    <dgm:pt modelId="{29E0AF0A-7842-4358-AC3C-A1ED86E53C52}">
      <dgm:prSet phldrT="[Metin]" custT="1"/>
      <dgm:spPr/>
      <dgm:t>
        <a:bodyPr/>
        <a:lstStyle/>
        <a:p>
          <a:r>
            <a:rPr lang="tr-TR" sz="1100" dirty="0" smtClean="0"/>
            <a:t>Veri Tabanı Oluşturma, Varlıkları Tanımlama, </a:t>
          </a:r>
          <a:r>
            <a:rPr lang="tr-TR" sz="1100" dirty="0" smtClean="0"/>
            <a:t>İlişkilendirme(</a:t>
          </a:r>
          <a:r>
            <a:rPr lang="tr-TR" sz="1100" dirty="0" err="1" smtClean="0"/>
            <a:t>dbdiagram</a:t>
          </a:r>
          <a:r>
            <a:rPr lang="tr-TR" sz="1100" dirty="0" smtClean="0"/>
            <a:t>.</a:t>
          </a:r>
          <a:r>
            <a:rPr lang="tr-TR" sz="1100" dirty="0" err="1" smtClean="0"/>
            <a:t>io</a:t>
          </a:r>
          <a:r>
            <a:rPr lang="tr-TR" sz="1100" dirty="0" smtClean="0"/>
            <a:t> + MSSQL)</a:t>
          </a:r>
          <a:endParaRPr lang="tr-TR" sz="1100" dirty="0"/>
        </a:p>
      </dgm:t>
    </dgm:pt>
    <dgm:pt modelId="{62AF51A3-FD15-41BC-9972-DD071F755C63}" type="parTrans" cxnId="{ECDC2DF3-8E5A-45C3-BAA3-6B6787095D8C}">
      <dgm:prSet/>
      <dgm:spPr/>
      <dgm:t>
        <a:bodyPr/>
        <a:lstStyle/>
        <a:p>
          <a:endParaRPr lang="tr-TR"/>
        </a:p>
      </dgm:t>
    </dgm:pt>
    <dgm:pt modelId="{25F1C39B-9879-4C3D-8F25-A824C87C7C6A}" type="sibTrans" cxnId="{ECDC2DF3-8E5A-45C3-BAA3-6B6787095D8C}">
      <dgm:prSet/>
      <dgm:spPr/>
      <dgm:t>
        <a:bodyPr/>
        <a:lstStyle/>
        <a:p>
          <a:endParaRPr lang="tr-TR"/>
        </a:p>
      </dgm:t>
    </dgm:pt>
    <dgm:pt modelId="{F8682014-5836-4696-BAF5-C32DF797D4BD}">
      <dgm:prSet phldrT="[Metin]" custT="1"/>
      <dgm:spPr/>
      <dgm:t>
        <a:bodyPr/>
        <a:lstStyle/>
        <a:p>
          <a:r>
            <a:rPr lang="tr-TR" sz="1100" dirty="0" smtClean="0"/>
            <a:t>Kimlik Doğrulama ve Yetkilendirme İşlemleri(JWT)</a:t>
          </a:r>
          <a:endParaRPr lang="tr-TR" sz="1100" dirty="0"/>
        </a:p>
      </dgm:t>
    </dgm:pt>
    <dgm:pt modelId="{1533A8DC-77BA-4BC7-9896-5F2A2FD1A979}" type="parTrans" cxnId="{7D09D24D-08EA-409F-BF91-EF794DE7FC32}">
      <dgm:prSet/>
      <dgm:spPr/>
      <dgm:t>
        <a:bodyPr/>
        <a:lstStyle/>
        <a:p>
          <a:endParaRPr lang="tr-TR"/>
        </a:p>
      </dgm:t>
    </dgm:pt>
    <dgm:pt modelId="{2429D3EF-D4F8-49B7-BF88-FA35E23A05B1}" type="sibTrans" cxnId="{7D09D24D-08EA-409F-BF91-EF794DE7FC32}">
      <dgm:prSet/>
      <dgm:spPr/>
      <dgm:t>
        <a:bodyPr/>
        <a:lstStyle/>
        <a:p>
          <a:endParaRPr lang="tr-TR"/>
        </a:p>
      </dgm:t>
    </dgm:pt>
    <dgm:pt modelId="{47EB4459-62D5-4F3B-897B-95FDBE016306}">
      <dgm:prSet phldrT="[Metin]" custT="1"/>
      <dgm:spPr/>
      <dgm:t>
        <a:bodyPr/>
        <a:lstStyle/>
        <a:p>
          <a:r>
            <a:rPr lang="tr-TR" sz="1100" dirty="0" err="1" smtClean="0"/>
            <a:t>Cache</a:t>
          </a:r>
          <a:r>
            <a:rPr lang="tr-TR" sz="1100" dirty="0" smtClean="0"/>
            <a:t> Mekanizması ve Performans Geliştirme(</a:t>
          </a:r>
          <a:r>
            <a:rPr lang="tr-TR" sz="1100" dirty="0" err="1" smtClean="0"/>
            <a:t>Redis</a:t>
          </a:r>
          <a:r>
            <a:rPr lang="tr-TR" sz="1100" dirty="0" smtClean="0"/>
            <a:t>)</a:t>
          </a:r>
          <a:endParaRPr lang="tr-TR" sz="1100" dirty="0"/>
        </a:p>
      </dgm:t>
    </dgm:pt>
    <dgm:pt modelId="{FF6DA0DD-6309-4F2C-B937-4688DC4720E5}" type="parTrans" cxnId="{E33690B3-13F5-450C-B8D8-F73530CD1608}">
      <dgm:prSet/>
      <dgm:spPr/>
      <dgm:t>
        <a:bodyPr/>
        <a:lstStyle/>
        <a:p>
          <a:endParaRPr lang="tr-TR"/>
        </a:p>
      </dgm:t>
    </dgm:pt>
    <dgm:pt modelId="{2B36A7D3-908C-4381-A7B7-4D0A022D5CCD}" type="sibTrans" cxnId="{E33690B3-13F5-450C-B8D8-F73530CD1608}">
      <dgm:prSet/>
      <dgm:spPr/>
      <dgm:t>
        <a:bodyPr/>
        <a:lstStyle/>
        <a:p>
          <a:endParaRPr lang="tr-TR"/>
        </a:p>
      </dgm:t>
    </dgm:pt>
    <dgm:pt modelId="{E6A6693E-E2A3-44AE-BFE6-2294C4A68EC8}">
      <dgm:prSet phldrT="[Metin]" custT="1"/>
      <dgm:spPr/>
      <dgm:t>
        <a:bodyPr/>
        <a:lstStyle/>
        <a:p>
          <a:r>
            <a:rPr lang="tr-TR" sz="1100" dirty="0" smtClean="0"/>
            <a:t>CRUD İşlemleri ve API Geliştirme</a:t>
          </a:r>
          <a:endParaRPr lang="tr-TR" sz="1100" dirty="0"/>
        </a:p>
      </dgm:t>
    </dgm:pt>
    <dgm:pt modelId="{D5099E92-45B6-47CA-86A4-D49D478380D8}" type="parTrans" cxnId="{3F03F8F9-1517-4F75-BB9F-298BDA8ACB5A}">
      <dgm:prSet/>
      <dgm:spPr/>
      <dgm:t>
        <a:bodyPr/>
        <a:lstStyle/>
        <a:p>
          <a:endParaRPr lang="tr-TR"/>
        </a:p>
      </dgm:t>
    </dgm:pt>
    <dgm:pt modelId="{E5E97822-9270-4F5A-8C8D-EFCF18368B5E}" type="sibTrans" cxnId="{3F03F8F9-1517-4F75-BB9F-298BDA8ACB5A}">
      <dgm:prSet/>
      <dgm:spPr/>
      <dgm:t>
        <a:bodyPr/>
        <a:lstStyle/>
        <a:p>
          <a:endParaRPr lang="tr-TR"/>
        </a:p>
      </dgm:t>
    </dgm:pt>
    <dgm:pt modelId="{EFD10580-45F7-4FDD-A301-0D1807F59B57}">
      <dgm:prSet phldrT="[Metin]" custT="1"/>
      <dgm:spPr/>
      <dgm:t>
        <a:bodyPr/>
        <a:lstStyle/>
        <a:p>
          <a:r>
            <a:rPr lang="tr-TR" sz="1100" dirty="0" smtClean="0"/>
            <a:t>Fiş Yönetimi ve İş </a:t>
          </a:r>
          <a:r>
            <a:rPr lang="tr-TR" sz="1100" dirty="0" smtClean="0"/>
            <a:t>Mantığı(API </a:t>
          </a:r>
          <a:r>
            <a:rPr lang="tr-TR" sz="1100" dirty="0" err="1" smtClean="0"/>
            <a:t>Endpoint</a:t>
          </a:r>
          <a:r>
            <a:rPr lang="tr-TR" sz="1100" dirty="0" smtClean="0"/>
            <a:t> Yönetimi)</a:t>
          </a:r>
          <a:endParaRPr lang="tr-TR" sz="1100" dirty="0"/>
        </a:p>
      </dgm:t>
    </dgm:pt>
    <dgm:pt modelId="{296E209E-D316-4D00-B664-42AFBD8B5402}" type="parTrans" cxnId="{9984E2E3-C080-4682-85E2-6BFB53BA3220}">
      <dgm:prSet/>
      <dgm:spPr/>
      <dgm:t>
        <a:bodyPr/>
        <a:lstStyle/>
        <a:p>
          <a:endParaRPr lang="tr-TR"/>
        </a:p>
      </dgm:t>
    </dgm:pt>
    <dgm:pt modelId="{566147B8-255C-4990-AD6C-E0198F8F647A}" type="sibTrans" cxnId="{9984E2E3-C080-4682-85E2-6BFB53BA3220}">
      <dgm:prSet/>
      <dgm:spPr/>
      <dgm:t>
        <a:bodyPr/>
        <a:lstStyle/>
        <a:p>
          <a:endParaRPr lang="tr-TR"/>
        </a:p>
      </dgm:t>
    </dgm:pt>
    <dgm:pt modelId="{D5671E1C-9192-4942-97FD-7FFD80D1A366}">
      <dgm:prSet phldrT="[Metin]" custT="1"/>
      <dgm:spPr/>
      <dgm:t>
        <a:bodyPr/>
        <a:lstStyle/>
        <a:p>
          <a:r>
            <a:rPr lang="tr-TR" sz="1100" dirty="0" smtClean="0"/>
            <a:t>UI/UX </a:t>
          </a:r>
          <a:r>
            <a:rPr lang="tr-TR" sz="1100" dirty="0" smtClean="0"/>
            <a:t>Geliştirme(</a:t>
          </a:r>
          <a:r>
            <a:rPr lang="tr-TR" sz="1100" dirty="0" err="1" smtClean="0"/>
            <a:t>PrimeVue</a:t>
          </a:r>
          <a:r>
            <a:rPr lang="tr-TR" sz="1100" dirty="0" smtClean="0"/>
            <a:t> ve </a:t>
          </a:r>
          <a:r>
            <a:rPr lang="tr-TR" sz="1100" dirty="0" err="1" smtClean="0"/>
            <a:t>PrimeFlex</a:t>
          </a:r>
          <a:r>
            <a:rPr lang="tr-TR" sz="1100" dirty="0" smtClean="0"/>
            <a:t> ile UI geliştirme + CRUD işlemlerinin UI üzerinden yapımının sağlanması + </a:t>
          </a:r>
          <a:r>
            <a:rPr lang="tr-TR" sz="1100" dirty="0" err="1" smtClean="0"/>
            <a:t>Axios</a:t>
          </a:r>
          <a:r>
            <a:rPr lang="tr-TR" sz="1100" dirty="0" smtClean="0"/>
            <a:t>)</a:t>
          </a:r>
          <a:endParaRPr lang="tr-TR" sz="1100" dirty="0"/>
        </a:p>
      </dgm:t>
    </dgm:pt>
    <dgm:pt modelId="{853BFC7C-1CE5-4E90-9A93-37AD5A214842}" type="parTrans" cxnId="{C0EAC889-A7FC-4893-9AEA-F7F8F11DC290}">
      <dgm:prSet/>
      <dgm:spPr/>
      <dgm:t>
        <a:bodyPr/>
        <a:lstStyle/>
        <a:p>
          <a:endParaRPr lang="tr-TR"/>
        </a:p>
      </dgm:t>
    </dgm:pt>
    <dgm:pt modelId="{300C2682-EC8A-4699-B859-D2F80B74C525}" type="sibTrans" cxnId="{C0EAC889-A7FC-4893-9AEA-F7F8F11DC290}">
      <dgm:prSet/>
      <dgm:spPr/>
      <dgm:t>
        <a:bodyPr/>
        <a:lstStyle/>
        <a:p>
          <a:endParaRPr lang="tr-TR"/>
        </a:p>
      </dgm:t>
    </dgm:pt>
    <dgm:pt modelId="{67CB2F42-68B2-43A4-B905-EFAC92DC5C05}">
      <dgm:prSet phldrT="[Metin]" custT="1"/>
      <dgm:spPr/>
      <dgm:t>
        <a:bodyPr/>
        <a:lstStyle/>
        <a:p>
          <a:r>
            <a:rPr lang="tr-TR" sz="1100" dirty="0" smtClean="0"/>
            <a:t>Test ve </a:t>
          </a:r>
          <a:r>
            <a:rPr lang="tr-TR" sz="1100" dirty="0" smtClean="0"/>
            <a:t>Optimizasyon(</a:t>
          </a:r>
          <a:r>
            <a:rPr lang="tr-TR" sz="1100" dirty="0" err="1" smtClean="0"/>
            <a:t>Swagger</a:t>
          </a:r>
          <a:r>
            <a:rPr lang="tr-TR" sz="1100" dirty="0" smtClean="0"/>
            <a:t> ile </a:t>
          </a:r>
          <a:r>
            <a:rPr lang="tr-TR" sz="1100" smtClean="0"/>
            <a:t>API testinin yapılması)</a:t>
          </a:r>
          <a:endParaRPr lang="tr-TR" sz="1100" dirty="0"/>
        </a:p>
      </dgm:t>
    </dgm:pt>
    <dgm:pt modelId="{DEEF45F6-F75F-4B80-A39F-208F2C654636}" type="parTrans" cxnId="{054E3541-C0C1-40C0-9C3D-42EBB7A6C7CD}">
      <dgm:prSet/>
      <dgm:spPr/>
      <dgm:t>
        <a:bodyPr/>
        <a:lstStyle/>
        <a:p>
          <a:endParaRPr lang="tr-TR"/>
        </a:p>
      </dgm:t>
    </dgm:pt>
    <dgm:pt modelId="{22A0A5AE-2F62-48F4-AEF1-17A474726A92}" type="sibTrans" cxnId="{054E3541-C0C1-40C0-9C3D-42EBB7A6C7CD}">
      <dgm:prSet/>
      <dgm:spPr/>
      <dgm:t>
        <a:bodyPr/>
        <a:lstStyle/>
        <a:p>
          <a:endParaRPr lang="tr-TR"/>
        </a:p>
      </dgm:t>
    </dgm:pt>
    <dgm:pt modelId="{8136AA74-8AF4-43B4-A184-40EAE2ACD99C}" type="pres">
      <dgm:prSet presAssocID="{1FF78E42-4422-444A-92CB-6406CC07BDEC}" presName="Name0" presStyleCnt="0">
        <dgm:presLayoutVars>
          <dgm:dir/>
          <dgm:resizeHandles val="exact"/>
        </dgm:presLayoutVars>
      </dgm:prSet>
      <dgm:spPr/>
    </dgm:pt>
    <dgm:pt modelId="{ECD82DA1-A1AA-4241-BA90-BDF0FCEA153D}" type="pres">
      <dgm:prSet presAssocID="{918E8126-A38B-4AC2-8CFF-3BD2025ACC5E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044A7CE1-FE09-43D4-AAAE-0BD6F1302AB5}" type="pres">
      <dgm:prSet presAssocID="{4DDC5E5B-A4EA-44DB-A6EF-D27307C33D0C}" presName="sibTrans" presStyleLbl="sibTrans1D1" presStyleIdx="0" presStyleCnt="7"/>
      <dgm:spPr/>
      <dgm:t>
        <a:bodyPr/>
        <a:lstStyle/>
        <a:p>
          <a:endParaRPr lang="tr-TR"/>
        </a:p>
      </dgm:t>
    </dgm:pt>
    <dgm:pt modelId="{F83987CB-C3E9-470B-9271-EDA80ED5689B}" type="pres">
      <dgm:prSet presAssocID="{4DDC5E5B-A4EA-44DB-A6EF-D27307C33D0C}" presName="connectorText" presStyleLbl="sibTrans1D1" presStyleIdx="0" presStyleCnt="7"/>
      <dgm:spPr/>
      <dgm:t>
        <a:bodyPr/>
        <a:lstStyle/>
        <a:p>
          <a:endParaRPr lang="tr-TR"/>
        </a:p>
      </dgm:t>
    </dgm:pt>
    <dgm:pt modelId="{D42E6FFD-B651-4336-8429-4F73C7F0630F}" type="pres">
      <dgm:prSet presAssocID="{29E0AF0A-7842-4358-AC3C-A1ED86E53C52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30A3B577-2E6D-4330-976E-1A303D7B77B4}" type="pres">
      <dgm:prSet presAssocID="{25F1C39B-9879-4C3D-8F25-A824C87C7C6A}" presName="sibTrans" presStyleLbl="sibTrans1D1" presStyleIdx="1" presStyleCnt="7"/>
      <dgm:spPr/>
      <dgm:t>
        <a:bodyPr/>
        <a:lstStyle/>
        <a:p>
          <a:endParaRPr lang="tr-TR"/>
        </a:p>
      </dgm:t>
    </dgm:pt>
    <dgm:pt modelId="{66DF91EF-1E98-4F35-BD27-14277401FEAD}" type="pres">
      <dgm:prSet presAssocID="{25F1C39B-9879-4C3D-8F25-A824C87C7C6A}" presName="connectorText" presStyleLbl="sibTrans1D1" presStyleIdx="1" presStyleCnt="7"/>
      <dgm:spPr/>
      <dgm:t>
        <a:bodyPr/>
        <a:lstStyle/>
        <a:p>
          <a:endParaRPr lang="tr-TR"/>
        </a:p>
      </dgm:t>
    </dgm:pt>
    <dgm:pt modelId="{24354F43-30F0-4BE1-B4C4-90A983A4D36F}" type="pres">
      <dgm:prSet presAssocID="{F8682014-5836-4696-BAF5-C32DF797D4BD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A525FC8B-618A-45AA-BBC4-DF7CB680F1F7}" type="pres">
      <dgm:prSet presAssocID="{2429D3EF-D4F8-49B7-BF88-FA35E23A05B1}" presName="sibTrans" presStyleLbl="sibTrans1D1" presStyleIdx="2" presStyleCnt="7"/>
      <dgm:spPr/>
      <dgm:t>
        <a:bodyPr/>
        <a:lstStyle/>
        <a:p>
          <a:endParaRPr lang="tr-TR"/>
        </a:p>
      </dgm:t>
    </dgm:pt>
    <dgm:pt modelId="{D30C3F0A-5AE5-4553-BFE0-E6E9428939E7}" type="pres">
      <dgm:prSet presAssocID="{2429D3EF-D4F8-49B7-BF88-FA35E23A05B1}" presName="connectorText" presStyleLbl="sibTrans1D1" presStyleIdx="2" presStyleCnt="7"/>
      <dgm:spPr/>
      <dgm:t>
        <a:bodyPr/>
        <a:lstStyle/>
        <a:p>
          <a:endParaRPr lang="tr-TR"/>
        </a:p>
      </dgm:t>
    </dgm:pt>
    <dgm:pt modelId="{70B0C02B-E3B8-4E92-AEE0-5EFBF4BA637C}" type="pres">
      <dgm:prSet presAssocID="{E6A6693E-E2A3-44AE-BFE6-2294C4A68EC8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7F352188-2FF1-45CB-8264-BA0C3513E58C}" type="pres">
      <dgm:prSet presAssocID="{E5E97822-9270-4F5A-8C8D-EFCF18368B5E}" presName="sibTrans" presStyleLbl="sibTrans1D1" presStyleIdx="3" presStyleCnt="7"/>
      <dgm:spPr/>
      <dgm:t>
        <a:bodyPr/>
        <a:lstStyle/>
        <a:p>
          <a:endParaRPr lang="tr-TR"/>
        </a:p>
      </dgm:t>
    </dgm:pt>
    <dgm:pt modelId="{7992CBD4-69D0-4B19-ABFF-F423A5BE70A6}" type="pres">
      <dgm:prSet presAssocID="{E5E97822-9270-4F5A-8C8D-EFCF18368B5E}" presName="connectorText" presStyleLbl="sibTrans1D1" presStyleIdx="3" presStyleCnt="7"/>
      <dgm:spPr/>
      <dgm:t>
        <a:bodyPr/>
        <a:lstStyle/>
        <a:p>
          <a:endParaRPr lang="tr-TR"/>
        </a:p>
      </dgm:t>
    </dgm:pt>
    <dgm:pt modelId="{90299076-21AD-4592-93B2-DEDA1AB2CD89}" type="pres">
      <dgm:prSet presAssocID="{47EB4459-62D5-4F3B-897B-95FDBE016306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C0DD7B92-4032-4F99-B995-BBE86D384E78}" type="pres">
      <dgm:prSet presAssocID="{2B36A7D3-908C-4381-A7B7-4D0A022D5CCD}" presName="sibTrans" presStyleLbl="sibTrans1D1" presStyleIdx="4" presStyleCnt="7"/>
      <dgm:spPr/>
      <dgm:t>
        <a:bodyPr/>
        <a:lstStyle/>
        <a:p>
          <a:endParaRPr lang="tr-TR"/>
        </a:p>
      </dgm:t>
    </dgm:pt>
    <dgm:pt modelId="{198CEADB-4A09-4B31-B5D3-CAB06DEDAE76}" type="pres">
      <dgm:prSet presAssocID="{2B36A7D3-908C-4381-A7B7-4D0A022D5CCD}" presName="connectorText" presStyleLbl="sibTrans1D1" presStyleIdx="4" presStyleCnt="7"/>
      <dgm:spPr/>
      <dgm:t>
        <a:bodyPr/>
        <a:lstStyle/>
        <a:p>
          <a:endParaRPr lang="tr-TR"/>
        </a:p>
      </dgm:t>
    </dgm:pt>
    <dgm:pt modelId="{09117061-3DD7-47EA-B916-7ADA4545CD52}" type="pres">
      <dgm:prSet presAssocID="{EFD10580-45F7-4FDD-A301-0D1807F59B57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6BE1EE0D-211F-4E3F-8866-A87919A9018C}" type="pres">
      <dgm:prSet presAssocID="{566147B8-255C-4990-AD6C-E0198F8F647A}" presName="sibTrans" presStyleLbl="sibTrans1D1" presStyleIdx="5" presStyleCnt="7"/>
      <dgm:spPr/>
      <dgm:t>
        <a:bodyPr/>
        <a:lstStyle/>
        <a:p>
          <a:endParaRPr lang="tr-TR"/>
        </a:p>
      </dgm:t>
    </dgm:pt>
    <dgm:pt modelId="{E8ED805A-856F-4028-ABDE-05077CCC7020}" type="pres">
      <dgm:prSet presAssocID="{566147B8-255C-4990-AD6C-E0198F8F647A}" presName="connectorText" presStyleLbl="sibTrans1D1" presStyleIdx="5" presStyleCnt="7"/>
      <dgm:spPr/>
      <dgm:t>
        <a:bodyPr/>
        <a:lstStyle/>
        <a:p>
          <a:endParaRPr lang="tr-TR"/>
        </a:p>
      </dgm:t>
    </dgm:pt>
    <dgm:pt modelId="{19BBF686-E3C5-4534-8568-515D66361C57}" type="pres">
      <dgm:prSet presAssocID="{D5671E1C-9192-4942-97FD-7FFD80D1A36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  <dgm:pt modelId="{4AAEAD91-F42F-42A9-8AA0-ED2D3BFC74CA}" type="pres">
      <dgm:prSet presAssocID="{300C2682-EC8A-4699-B859-D2F80B74C525}" presName="sibTrans" presStyleLbl="sibTrans1D1" presStyleIdx="6" presStyleCnt="7"/>
      <dgm:spPr/>
      <dgm:t>
        <a:bodyPr/>
        <a:lstStyle/>
        <a:p>
          <a:endParaRPr lang="tr-TR"/>
        </a:p>
      </dgm:t>
    </dgm:pt>
    <dgm:pt modelId="{9CB760DA-FA26-4CBE-A2AA-F88C1D806249}" type="pres">
      <dgm:prSet presAssocID="{300C2682-EC8A-4699-B859-D2F80B74C525}" presName="connectorText" presStyleLbl="sibTrans1D1" presStyleIdx="6" presStyleCnt="7"/>
      <dgm:spPr/>
      <dgm:t>
        <a:bodyPr/>
        <a:lstStyle/>
        <a:p>
          <a:endParaRPr lang="tr-TR"/>
        </a:p>
      </dgm:t>
    </dgm:pt>
    <dgm:pt modelId="{D2074BA5-99B5-48D5-A803-D387282CA923}" type="pres">
      <dgm:prSet presAssocID="{67CB2F42-68B2-43A4-B905-EFAC92DC5C05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tr-TR"/>
        </a:p>
      </dgm:t>
    </dgm:pt>
  </dgm:ptLst>
  <dgm:cxnLst>
    <dgm:cxn modelId="{7D09D24D-08EA-409F-BF91-EF794DE7FC32}" srcId="{1FF78E42-4422-444A-92CB-6406CC07BDEC}" destId="{F8682014-5836-4696-BAF5-C32DF797D4BD}" srcOrd="2" destOrd="0" parTransId="{1533A8DC-77BA-4BC7-9896-5F2A2FD1A979}" sibTransId="{2429D3EF-D4F8-49B7-BF88-FA35E23A05B1}"/>
    <dgm:cxn modelId="{58B144A1-09E4-4AA6-BB88-114564928114}" type="presOf" srcId="{67CB2F42-68B2-43A4-B905-EFAC92DC5C05}" destId="{D2074BA5-99B5-48D5-A803-D387282CA923}" srcOrd="0" destOrd="0" presId="urn:microsoft.com/office/officeart/2005/8/layout/bProcess3"/>
    <dgm:cxn modelId="{168B0E53-B9F5-4D8A-9699-C2179504479B}" type="presOf" srcId="{2B36A7D3-908C-4381-A7B7-4D0A022D5CCD}" destId="{C0DD7B92-4032-4F99-B995-BBE86D384E78}" srcOrd="0" destOrd="0" presId="urn:microsoft.com/office/officeart/2005/8/layout/bProcess3"/>
    <dgm:cxn modelId="{815A5A37-58D2-498B-9C74-A653517E27BD}" type="presOf" srcId="{4DDC5E5B-A4EA-44DB-A6EF-D27307C33D0C}" destId="{044A7CE1-FE09-43D4-AAAE-0BD6F1302AB5}" srcOrd="0" destOrd="0" presId="urn:microsoft.com/office/officeart/2005/8/layout/bProcess3"/>
    <dgm:cxn modelId="{054E3541-C0C1-40C0-9C3D-42EBB7A6C7CD}" srcId="{1FF78E42-4422-444A-92CB-6406CC07BDEC}" destId="{67CB2F42-68B2-43A4-B905-EFAC92DC5C05}" srcOrd="7" destOrd="0" parTransId="{DEEF45F6-F75F-4B80-A39F-208F2C654636}" sibTransId="{22A0A5AE-2F62-48F4-AEF1-17A474726A92}"/>
    <dgm:cxn modelId="{ACA7BFA8-6C0B-4535-9FE2-07B707BB0C6D}" type="presOf" srcId="{47EB4459-62D5-4F3B-897B-95FDBE016306}" destId="{90299076-21AD-4592-93B2-DEDA1AB2CD89}" srcOrd="0" destOrd="0" presId="urn:microsoft.com/office/officeart/2005/8/layout/bProcess3"/>
    <dgm:cxn modelId="{58CC1B94-3FBD-4430-9C6D-6F2FCDBF1D95}" type="presOf" srcId="{D5671E1C-9192-4942-97FD-7FFD80D1A366}" destId="{19BBF686-E3C5-4534-8568-515D66361C57}" srcOrd="0" destOrd="0" presId="urn:microsoft.com/office/officeart/2005/8/layout/bProcess3"/>
    <dgm:cxn modelId="{F89FA3C1-4DB5-46F4-8D48-266034F8789F}" type="presOf" srcId="{25F1C39B-9879-4C3D-8F25-A824C87C7C6A}" destId="{66DF91EF-1E98-4F35-BD27-14277401FEAD}" srcOrd="1" destOrd="0" presId="urn:microsoft.com/office/officeart/2005/8/layout/bProcess3"/>
    <dgm:cxn modelId="{C0EAC889-A7FC-4893-9AEA-F7F8F11DC290}" srcId="{1FF78E42-4422-444A-92CB-6406CC07BDEC}" destId="{D5671E1C-9192-4942-97FD-7FFD80D1A366}" srcOrd="6" destOrd="0" parTransId="{853BFC7C-1CE5-4E90-9A93-37AD5A214842}" sibTransId="{300C2682-EC8A-4699-B859-D2F80B74C525}"/>
    <dgm:cxn modelId="{3DF26E8E-209F-4ED0-A0A4-2C4E004C892C}" type="presOf" srcId="{E5E97822-9270-4F5A-8C8D-EFCF18368B5E}" destId="{7992CBD4-69D0-4B19-ABFF-F423A5BE70A6}" srcOrd="1" destOrd="0" presId="urn:microsoft.com/office/officeart/2005/8/layout/bProcess3"/>
    <dgm:cxn modelId="{18A7A68C-65AE-40CA-A962-D4F3DFDEC8F2}" srcId="{1FF78E42-4422-444A-92CB-6406CC07BDEC}" destId="{918E8126-A38B-4AC2-8CFF-3BD2025ACC5E}" srcOrd="0" destOrd="0" parTransId="{FE68232F-96D9-4AC2-980E-7FED813EA1F5}" sibTransId="{4DDC5E5B-A4EA-44DB-A6EF-D27307C33D0C}"/>
    <dgm:cxn modelId="{4C5F35FA-64A3-4BD9-8F81-53DA8FBDC253}" type="presOf" srcId="{E6A6693E-E2A3-44AE-BFE6-2294C4A68EC8}" destId="{70B0C02B-E3B8-4E92-AEE0-5EFBF4BA637C}" srcOrd="0" destOrd="0" presId="urn:microsoft.com/office/officeart/2005/8/layout/bProcess3"/>
    <dgm:cxn modelId="{CFF8FD9E-EB17-467D-9879-DDF87F97A9DC}" type="presOf" srcId="{EFD10580-45F7-4FDD-A301-0D1807F59B57}" destId="{09117061-3DD7-47EA-B916-7ADA4545CD52}" srcOrd="0" destOrd="0" presId="urn:microsoft.com/office/officeart/2005/8/layout/bProcess3"/>
    <dgm:cxn modelId="{E33690B3-13F5-450C-B8D8-F73530CD1608}" srcId="{1FF78E42-4422-444A-92CB-6406CC07BDEC}" destId="{47EB4459-62D5-4F3B-897B-95FDBE016306}" srcOrd="4" destOrd="0" parTransId="{FF6DA0DD-6309-4F2C-B937-4688DC4720E5}" sibTransId="{2B36A7D3-908C-4381-A7B7-4D0A022D5CCD}"/>
    <dgm:cxn modelId="{400713A5-066A-4282-A68F-B612471223F9}" type="presOf" srcId="{F8682014-5836-4696-BAF5-C32DF797D4BD}" destId="{24354F43-30F0-4BE1-B4C4-90A983A4D36F}" srcOrd="0" destOrd="0" presId="urn:microsoft.com/office/officeart/2005/8/layout/bProcess3"/>
    <dgm:cxn modelId="{03AA9400-52FE-4210-AD56-C21C71CB50D3}" type="presOf" srcId="{29E0AF0A-7842-4358-AC3C-A1ED86E53C52}" destId="{D42E6FFD-B651-4336-8429-4F73C7F0630F}" srcOrd="0" destOrd="0" presId="urn:microsoft.com/office/officeart/2005/8/layout/bProcess3"/>
    <dgm:cxn modelId="{9984E2E3-C080-4682-85E2-6BFB53BA3220}" srcId="{1FF78E42-4422-444A-92CB-6406CC07BDEC}" destId="{EFD10580-45F7-4FDD-A301-0D1807F59B57}" srcOrd="5" destOrd="0" parTransId="{296E209E-D316-4D00-B664-42AFBD8B5402}" sibTransId="{566147B8-255C-4990-AD6C-E0198F8F647A}"/>
    <dgm:cxn modelId="{A0885762-87B4-4CCF-8FBB-C050612A1AAB}" type="presOf" srcId="{566147B8-255C-4990-AD6C-E0198F8F647A}" destId="{6BE1EE0D-211F-4E3F-8866-A87919A9018C}" srcOrd="0" destOrd="0" presId="urn:microsoft.com/office/officeart/2005/8/layout/bProcess3"/>
    <dgm:cxn modelId="{A92FF97F-4C59-4B94-B3F5-39651B053E12}" type="presOf" srcId="{4DDC5E5B-A4EA-44DB-A6EF-D27307C33D0C}" destId="{F83987CB-C3E9-470B-9271-EDA80ED5689B}" srcOrd="1" destOrd="0" presId="urn:microsoft.com/office/officeart/2005/8/layout/bProcess3"/>
    <dgm:cxn modelId="{CAFAB4E1-0DF3-4BD9-97EA-FE12B09A3D68}" type="presOf" srcId="{2429D3EF-D4F8-49B7-BF88-FA35E23A05B1}" destId="{A525FC8B-618A-45AA-BBC4-DF7CB680F1F7}" srcOrd="0" destOrd="0" presId="urn:microsoft.com/office/officeart/2005/8/layout/bProcess3"/>
    <dgm:cxn modelId="{E738881C-20CB-402E-B13E-DE2CF07002C6}" type="presOf" srcId="{918E8126-A38B-4AC2-8CFF-3BD2025ACC5E}" destId="{ECD82DA1-A1AA-4241-BA90-BDF0FCEA153D}" srcOrd="0" destOrd="0" presId="urn:microsoft.com/office/officeart/2005/8/layout/bProcess3"/>
    <dgm:cxn modelId="{1B4E2A3F-B076-4615-ACB7-7280619D8F26}" type="presOf" srcId="{2429D3EF-D4F8-49B7-BF88-FA35E23A05B1}" destId="{D30C3F0A-5AE5-4553-BFE0-E6E9428939E7}" srcOrd="1" destOrd="0" presId="urn:microsoft.com/office/officeart/2005/8/layout/bProcess3"/>
    <dgm:cxn modelId="{75F7528B-1DB6-479A-9E58-4675B1D48A31}" type="presOf" srcId="{1FF78E42-4422-444A-92CB-6406CC07BDEC}" destId="{8136AA74-8AF4-43B4-A184-40EAE2ACD99C}" srcOrd="0" destOrd="0" presId="urn:microsoft.com/office/officeart/2005/8/layout/bProcess3"/>
    <dgm:cxn modelId="{ECDC2DF3-8E5A-45C3-BAA3-6B6787095D8C}" srcId="{1FF78E42-4422-444A-92CB-6406CC07BDEC}" destId="{29E0AF0A-7842-4358-AC3C-A1ED86E53C52}" srcOrd="1" destOrd="0" parTransId="{62AF51A3-FD15-41BC-9972-DD071F755C63}" sibTransId="{25F1C39B-9879-4C3D-8F25-A824C87C7C6A}"/>
    <dgm:cxn modelId="{188C84E9-3B5E-4495-AB33-D61DAF14C36B}" type="presOf" srcId="{2B36A7D3-908C-4381-A7B7-4D0A022D5CCD}" destId="{198CEADB-4A09-4B31-B5D3-CAB06DEDAE76}" srcOrd="1" destOrd="0" presId="urn:microsoft.com/office/officeart/2005/8/layout/bProcess3"/>
    <dgm:cxn modelId="{F4CC1098-9550-4DE3-A606-1DE5BBF87895}" type="presOf" srcId="{E5E97822-9270-4F5A-8C8D-EFCF18368B5E}" destId="{7F352188-2FF1-45CB-8264-BA0C3513E58C}" srcOrd="0" destOrd="0" presId="urn:microsoft.com/office/officeart/2005/8/layout/bProcess3"/>
    <dgm:cxn modelId="{21C4B483-88C3-42E4-A2FD-03EB59F99D1E}" type="presOf" srcId="{300C2682-EC8A-4699-B859-D2F80B74C525}" destId="{4AAEAD91-F42F-42A9-8AA0-ED2D3BFC74CA}" srcOrd="0" destOrd="0" presId="urn:microsoft.com/office/officeart/2005/8/layout/bProcess3"/>
    <dgm:cxn modelId="{86CC69DB-8E24-40A6-995B-38D41ED71A40}" type="presOf" srcId="{25F1C39B-9879-4C3D-8F25-A824C87C7C6A}" destId="{30A3B577-2E6D-4330-976E-1A303D7B77B4}" srcOrd="0" destOrd="0" presId="urn:microsoft.com/office/officeart/2005/8/layout/bProcess3"/>
    <dgm:cxn modelId="{3F03F8F9-1517-4F75-BB9F-298BDA8ACB5A}" srcId="{1FF78E42-4422-444A-92CB-6406CC07BDEC}" destId="{E6A6693E-E2A3-44AE-BFE6-2294C4A68EC8}" srcOrd="3" destOrd="0" parTransId="{D5099E92-45B6-47CA-86A4-D49D478380D8}" sibTransId="{E5E97822-9270-4F5A-8C8D-EFCF18368B5E}"/>
    <dgm:cxn modelId="{91AC9788-84AC-4989-9943-08FD647004EF}" type="presOf" srcId="{300C2682-EC8A-4699-B859-D2F80B74C525}" destId="{9CB760DA-FA26-4CBE-A2AA-F88C1D806249}" srcOrd="1" destOrd="0" presId="urn:microsoft.com/office/officeart/2005/8/layout/bProcess3"/>
    <dgm:cxn modelId="{BC2BA818-4654-4CC3-BA86-F5D9B549CC84}" type="presOf" srcId="{566147B8-255C-4990-AD6C-E0198F8F647A}" destId="{E8ED805A-856F-4028-ABDE-05077CCC7020}" srcOrd="1" destOrd="0" presId="urn:microsoft.com/office/officeart/2005/8/layout/bProcess3"/>
    <dgm:cxn modelId="{EF067653-7DAC-49A1-A2FA-2A5A3B2417F7}" type="presParOf" srcId="{8136AA74-8AF4-43B4-A184-40EAE2ACD99C}" destId="{ECD82DA1-A1AA-4241-BA90-BDF0FCEA153D}" srcOrd="0" destOrd="0" presId="urn:microsoft.com/office/officeart/2005/8/layout/bProcess3"/>
    <dgm:cxn modelId="{930194A8-5710-4DD4-8822-F8C711E51291}" type="presParOf" srcId="{8136AA74-8AF4-43B4-A184-40EAE2ACD99C}" destId="{044A7CE1-FE09-43D4-AAAE-0BD6F1302AB5}" srcOrd="1" destOrd="0" presId="urn:microsoft.com/office/officeart/2005/8/layout/bProcess3"/>
    <dgm:cxn modelId="{FBEC6E42-76B6-4B77-AC9B-B59A0FBE399D}" type="presParOf" srcId="{044A7CE1-FE09-43D4-AAAE-0BD6F1302AB5}" destId="{F83987CB-C3E9-470B-9271-EDA80ED5689B}" srcOrd="0" destOrd="0" presId="urn:microsoft.com/office/officeart/2005/8/layout/bProcess3"/>
    <dgm:cxn modelId="{A915CE08-CE08-489B-AB37-A4A39925FF57}" type="presParOf" srcId="{8136AA74-8AF4-43B4-A184-40EAE2ACD99C}" destId="{D42E6FFD-B651-4336-8429-4F73C7F0630F}" srcOrd="2" destOrd="0" presId="urn:microsoft.com/office/officeart/2005/8/layout/bProcess3"/>
    <dgm:cxn modelId="{335E7073-6709-40FC-8063-917D59009665}" type="presParOf" srcId="{8136AA74-8AF4-43B4-A184-40EAE2ACD99C}" destId="{30A3B577-2E6D-4330-976E-1A303D7B77B4}" srcOrd="3" destOrd="0" presId="urn:microsoft.com/office/officeart/2005/8/layout/bProcess3"/>
    <dgm:cxn modelId="{3E120EF7-6431-4982-8B2A-133EDC22F35D}" type="presParOf" srcId="{30A3B577-2E6D-4330-976E-1A303D7B77B4}" destId="{66DF91EF-1E98-4F35-BD27-14277401FEAD}" srcOrd="0" destOrd="0" presId="urn:microsoft.com/office/officeart/2005/8/layout/bProcess3"/>
    <dgm:cxn modelId="{65408889-6791-4A3A-BF51-70DC094AC62A}" type="presParOf" srcId="{8136AA74-8AF4-43B4-A184-40EAE2ACD99C}" destId="{24354F43-30F0-4BE1-B4C4-90A983A4D36F}" srcOrd="4" destOrd="0" presId="urn:microsoft.com/office/officeart/2005/8/layout/bProcess3"/>
    <dgm:cxn modelId="{A0E78097-2C44-42E8-96A8-A09AC62597D5}" type="presParOf" srcId="{8136AA74-8AF4-43B4-A184-40EAE2ACD99C}" destId="{A525FC8B-618A-45AA-BBC4-DF7CB680F1F7}" srcOrd="5" destOrd="0" presId="urn:microsoft.com/office/officeart/2005/8/layout/bProcess3"/>
    <dgm:cxn modelId="{4BA19DFF-5237-4238-85F6-8FBE55CD4934}" type="presParOf" srcId="{A525FC8B-618A-45AA-BBC4-DF7CB680F1F7}" destId="{D30C3F0A-5AE5-4553-BFE0-E6E9428939E7}" srcOrd="0" destOrd="0" presId="urn:microsoft.com/office/officeart/2005/8/layout/bProcess3"/>
    <dgm:cxn modelId="{FF29EEF5-1A1B-43B2-9338-45F26B4297E5}" type="presParOf" srcId="{8136AA74-8AF4-43B4-A184-40EAE2ACD99C}" destId="{70B0C02B-E3B8-4E92-AEE0-5EFBF4BA637C}" srcOrd="6" destOrd="0" presId="urn:microsoft.com/office/officeart/2005/8/layout/bProcess3"/>
    <dgm:cxn modelId="{0753BAE4-4356-41CC-93ED-FC6C4E44AFB9}" type="presParOf" srcId="{8136AA74-8AF4-43B4-A184-40EAE2ACD99C}" destId="{7F352188-2FF1-45CB-8264-BA0C3513E58C}" srcOrd="7" destOrd="0" presId="urn:microsoft.com/office/officeart/2005/8/layout/bProcess3"/>
    <dgm:cxn modelId="{A1AD1175-7CD1-43EB-8152-E8A5F9338568}" type="presParOf" srcId="{7F352188-2FF1-45CB-8264-BA0C3513E58C}" destId="{7992CBD4-69D0-4B19-ABFF-F423A5BE70A6}" srcOrd="0" destOrd="0" presId="urn:microsoft.com/office/officeart/2005/8/layout/bProcess3"/>
    <dgm:cxn modelId="{262652C9-D216-4428-A8AF-9579BBD4E9AF}" type="presParOf" srcId="{8136AA74-8AF4-43B4-A184-40EAE2ACD99C}" destId="{90299076-21AD-4592-93B2-DEDA1AB2CD89}" srcOrd="8" destOrd="0" presId="urn:microsoft.com/office/officeart/2005/8/layout/bProcess3"/>
    <dgm:cxn modelId="{C3A658D0-DD62-4E50-ABD8-0F7221902BFE}" type="presParOf" srcId="{8136AA74-8AF4-43B4-A184-40EAE2ACD99C}" destId="{C0DD7B92-4032-4F99-B995-BBE86D384E78}" srcOrd="9" destOrd="0" presId="urn:microsoft.com/office/officeart/2005/8/layout/bProcess3"/>
    <dgm:cxn modelId="{BDE50739-E3E0-4490-AFED-DB803439A230}" type="presParOf" srcId="{C0DD7B92-4032-4F99-B995-BBE86D384E78}" destId="{198CEADB-4A09-4B31-B5D3-CAB06DEDAE76}" srcOrd="0" destOrd="0" presId="urn:microsoft.com/office/officeart/2005/8/layout/bProcess3"/>
    <dgm:cxn modelId="{B9FFF926-61C0-4A0D-B122-C40B6125269B}" type="presParOf" srcId="{8136AA74-8AF4-43B4-A184-40EAE2ACD99C}" destId="{09117061-3DD7-47EA-B916-7ADA4545CD52}" srcOrd="10" destOrd="0" presId="urn:microsoft.com/office/officeart/2005/8/layout/bProcess3"/>
    <dgm:cxn modelId="{6FAC9B53-207E-40D6-BC55-14C92E46D7F8}" type="presParOf" srcId="{8136AA74-8AF4-43B4-A184-40EAE2ACD99C}" destId="{6BE1EE0D-211F-4E3F-8866-A87919A9018C}" srcOrd="11" destOrd="0" presId="urn:microsoft.com/office/officeart/2005/8/layout/bProcess3"/>
    <dgm:cxn modelId="{80EF2911-0C48-499D-B655-D00DB41815B9}" type="presParOf" srcId="{6BE1EE0D-211F-4E3F-8866-A87919A9018C}" destId="{E8ED805A-856F-4028-ABDE-05077CCC7020}" srcOrd="0" destOrd="0" presId="urn:microsoft.com/office/officeart/2005/8/layout/bProcess3"/>
    <dgm:cxn modelId="{39BEF224-9CE4-4D08-BB98-D5D2555106E2}" type="presParOf" srcId="{8136AA74-8AF4-43B4-A184-40EAE2ACD99C}" destId="{19BBF686-E3C5-4534-8568-515D66361C57}" srcOrd="12" destOrd="0" presId="urn:microsoft.com/office/officeart/2005/8/layout/bProcess3"/>
    <dgm:cxn modelId="{081A2517-591F-47BA-8A43-173AFCC1FBBB}" type="presParOf" srcId="{8136AA74-8AF4-43B4-A184-40EAE2ACD99C}" destId="{4AAEAD91-F42F-42A9-8AA0-ED2D3BFC74CA}" srcOrd="13" destOrd="0" presId="urn:microsoft.com/office/officeart/2005/8/layout/bProcess3"/>
    <dgm:cxn modelId="{BFF14819-E545-4330-AE65-1EFB7AFED933}" type="presParOf" srcId="{4AAEAD91-F42F-42A9-8AA0-ED2D3BFC74CA}" destId="{9CB760DA-FA26-4CBE-A2AA-F88C1D806249}" srcOrd="0" destOrd="0" presId="urn:microsoft.com/office/officeart/2005/8/layout/bProcess3"/>
    <dgm:cxn modelId="{C0DF78E5-D67B-4BD7-A154-0A7A886CA68D}" type="presParOf" srcId="{8136AA74-8AF4-43B4-A184-40EAE2ACD99C}" destId="{D2074BA5-99B5-48D5-A803-D387282CA923}" srcOrd="14" destOrd="0" presId="urn:microsoft.com/office/officeart/2005/8/layout/bProcess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Dikdörtgen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23 Dikdörtgen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24 Dikdörtgen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25 Dikdörtgen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Dikdörtgen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29 Yuvarlatılmış Dikdörtgen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30 Yuvarlatılmış Dikdörtgen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Dikdörtgen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Dikdörtgen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Dikdörtgen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Dikdörtgen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Başlık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9" name="8 Alt Başlık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tr-TR" smtClean="0"/>
              <a:t>Asıl alt başlık stilini düzenlemek için tıklatın</a:t>
            </a:r>
            <a:endParaRPr kumimoji="0" lang="en-US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17" name="16 Altbilgi Yer Tutucusu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26" name="25 Veri Yer Tutucusu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27" name="26 Slayt Numarası Yer Tutucusu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27 Altbilgi Yer Tutucusu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tr-TR" smtClean="0"/>
              <a:t>Asıl metin stillerini düzenlemek için tıklatın</a:t>
            </a:r>
          </a:p>
          <a:p>
            <a:pPr lvl="1" eaLnBrk="1" latinLnBrk="0" hangingPunct="1"/>
            <a:r>
              <a:rPr lang="tr-TR" smtClean="0"/>
              <a:t>İkinci düzey</a:t>
            </a:r>
          </a:p>
          <a:p>
            <a:pPr lvl="2" eaLnBrk="1" latinLnBrk="0" hangingPunct="1"/>
            <a:r>
              <a:rPr lang="tr-TR" smtClean="0"/>
              <a:t>Üçüncü düzey</a:t>
            </a:r>
          </a:p>
          <a:p>
            <a:pPr lvl="3" eaLnBrk="1" latinLnBrk="0" hangingPunct="1"/>
            <a:r>
              <a:rPr lang="tr-TR" smtClean="0"/>
              <a:t>Dördüncü düzey</a:t>
            </a:r>
          </a:p>
          <a:p>
            <a:pPr lvl="4" eaLnBrk="1" latinLnBrk="0" hangingPunct="1"/>
            <a:r>
              <a:rPr lang="tr-TR" smtClean="0"/>
              <a:t>Beşinci düzey</a:t>
            </a:r>
            <a:endParaRPr kumimoji="0"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tr-TR" smtClean="0"/>
              <a:t>Resim eklemek için simgeyi tıklatın</a:t>
            </a:r>
            <a:endParaRPr kumimoji="0" lang="en-US" dirty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27 Dikdörtgen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Dikdörtgen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29 Dikdörtgen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30 Dikdörtgen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Dikdörtgen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32 Yuvarlatılmış Dikdörtgen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33 Yuvarlatılmış Dikdörtgen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34 Dikdörtgen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35 Dikdörtgen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36 Dikdörtgen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37 Dikdörtgen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38 Dikdörtgen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39 Dikdörtgen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Başlık Yer Tutucusu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tr-TR" smtClean="0"/>
              <a:t>Asıl başlık stili için tıklatın</a:t>
            </a:r>
            <a:endParaRPr kumimoji="0" lang="en-US"/>
          </a:p>
        </p:txBody>
      </p:sp>
      <p:sp>
        <p:nvSpPr>
          <p:cNvPr id="13" name="12 Metin Yer Tutucusu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tr-TR" smtClean="0"/>
              <a:t>Asıl metin stillerini düzenlemek için tıklatın</a:t>
            </a:r>
          </a:p>
          <a:p>
            <a:pPr lvl="1" eaLnBrk="1" latinLnBrk="0" hangingPunct="1"/>
            <a:r>
              <a:rPr kumimoji="0" lang="tr-TR" smtClean="0"/>
              <a:t>İkinci düzey</a:t>
            </a:r>
          </a:p>
          <a:p>
            <a:pPr lvl="2" eaLnBrk="1" latinLnBrk="0" hangingPunct="1"/>
            <a:r>
              <a:rPr kumimoji="0" lang="tr-TR" smtClean="0"/>
              <a:t>Üçüncü düzey</a:t>
            </a:r>
          </a:p>
          <a:p>
            <a:pPr lvl="3" eaLnBrk="1" latinLnBrk="0" hangingPunct="1"/>
            <a:r>
              <a:rPr kumimoji="0" lang="tr-TR" smtClean="0"/>
              <a:t>Dördüncü düzey</a:t>
            </a:r>
          </a:p>
          <a:p>
            <a:pPr lvl="4" eaLnBrk="1" latinLnBrk="0" hangingPunct="1"/>
            <a:r>
              <a:rPr kumimoji="0" lang="tr-TR" smtClean="0"/>
              <a:t>Beşinci düzey</a:t>
            </a:r>
            <a:endParaRPr kumimoji="0" lang="en-US"/>
          </a:p>
        </p:txBody>
      </p:sp>
      <p:sp>
        <p:nvSpPr>
          <p:cNvPr id="14" name="13 Veri Yer Tutucusu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5.09.2024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22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Diyagram"/>
          <p:cNvGraphicFramePr/>
          <p:nvPr/>
        </p:nvGraphicFramePr>
        <p:xfrm>
          <a:off x="500034" y="1397000"/>
          <a:ext cx="785818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yagram"/>
          <p:cNvGraphicFramePr/>
          <p:nvPr/>
        </p:nvGraphicFramePr>
        <p:xfrm>
          <a:off x="357158" y="571480"/>
          <a:ext cx="8358246" cy="585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Şehir Hayatı">
  <a:themeElements>
    <a:clrScheme name="Şehir Hayatı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Şehir Hayatı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Şehir Hayatı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</TotalTime>
  <Words>107</Words>
  <PresentationFormat>Ekran Gösterisi (4:3)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3" baseType="lpstr">
      <vt:lpstr>Şehir Hayatı</vt:lpstr>
      <vt:lpstr>Slayt 1</vt:lpstr>
      <vt:lpstr>Slayt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Mücahit SEZGİN</dc:creator>
  <cp:lastModifiedBy>WİN10</cp:lastModifiedBy>
  <cp:revision>6</cp:revision>
  <dcterms:created xsi:type="dcterms:W3CDTF">2024-09-05T08:52:45Z</dcterms:created>
  <dcterms:modified xsi:type="dcterms:W3CDTF">2024-09-05T10:49:38Z</dcterms:modified>
</cp:coreProperties>
</file>