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5.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6.xml" ContentType="application/vnd.openxmlformats-officedocument.presentationml.notesSlide+xml"/>
  <Override PartName="/ppt/charts/chart9.xml" ContentType="application/vnd.openxmlformats-officedocument.drawingml.chart+xml"/>
  <Override PartName="/ppt/notesSlides/notesSlide7.xml" ContentType="application/vnd.openxmlformats-officedocument.presentationml.notesSlide+xml"/>
  <Override PartName="/ppt/charts/chart10.xml" ContentType="application/vnd.openxmlformats-officedocument.drawingml.chart+xml"/>
  <Override PartName="/ppt/notesSlides/notesSlide8.xml" ContentType="application/vnd.openxmlformats-officedocument.presentationml.notesSlide+xml"/>
  <Override PartName="/ppt/charts/chart11.xml" ContentType="application/vnd.openxmlformats-officedocument.drawingml.chart+xml"/>
  <Override PartName="/ppt/notesSlides/notesSlide9.xml" ContentType="application/vnd.openxmlformats-officedocument.presentationml.notesSlide+xml"/>
  <Override PartName="/ppt/charts/chart12.xml" ContentType="application/vnd.openxmlformats-officedocument.drawingml.chart+xml"/>
  <Override PartName="/ppt/notesSlides/notesSlide10.xml" ContentType="application/vnd.openxmlformats-officedocument.presentationml.notesSlide+xml"/>
  <Override PartName="/ppt/charts/chart1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4.xml" ContentType="application/vnd.openxmlformats-officedocument.drawingml.chart+xml"/>
  <Override PartName="/ppt/notesSlides/notesSlide13.xml" ContentType="application/vnd.openxmlformats-officedocument.presentationml.notesSlide+xml"/>
  <Override PartName="/ppt/charts/chart15.xml" ContentType="application/vnd.openxmlformats-officedocument.drawingml.chart+xml"/>
  <Override PartName="/ppt/notesSlides/notesSlide14.xml" ContentType="application/vnd.openxmlformats-officedocument.presentationml.notesSlide+xml"/>
  <Override PartName="/ppt/charts/chart16.xml" ContentType="application/vnd.openxmlformats-officedocument.drawingml.chart+xml"/>
  <Override PartName="/ppt/notesSlides/notesSlide15.xml" ContentType="application/vnd.openxmlformats-officedocument.presentationml.notesSlide+xml"/>
  <Override PartName="/ppt/charts/chart17.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Override PartName="/ppt/charts/colors6.xml" ContentType="application/vnd.ms-office.chartcolorstyle+xml"/>
  <Override PartName="/ppt/charts/style6.xml" ContentType="application/vnd.ms-office.chartstyle+xml"/>
  <Override PartName="/ppt/charts/colors7.xml" ContentType="application/vnd.ms-office.chartcolorstyle+xml"/>
  <Override PartName="/ppt/charts/style7.xml" ContentType="application/vnd.ms-office.chartstyle+xml"/>
  <Override PartName="/ppt/charts/colors8.xml" ContentType="application/vnd.ms-office.chartcolorstyle+xml"/>
  <Override PartName="/ppt/charts/style8.xml" ContentType="application/vnd.ms-office.chartstyle+xml"/>
  <Override PartName="/ppt/charts/colors9.xml" ContentType="application/vnd.ms-office.chartcolorstyle+xml"/>
  <Override PartName="/ppt/charts/style9.xml" ContentType="application/vnd.ms-office.chartstyle+xml"/>
  <Override PartName="/ppt/charts/colors10.xml" ContentType="application/vnd.ms-office.chartcolorstyle+xml"/>
  <Override PartName="/ppt/charts/style10.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8" r:id="rId9"/>
    <p:sldId id="260" r:id="rId10"/>
    <p:sldId id="267" r:id="rId11"/>
    <p:sldId id="269" r:id="rId12"/>
    <p:sldId id="270" r:id="rId13"/>
    <p:sldId id="271" r:id="rId14"/>
    <p:sldId id="272" r:id="rId15"/>
    <p:sldId id="261" r:id="rId16"/>
    <p:sldId id="262" r:id="rId17"/>
    <p:sldId id="263"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74" d="100"/>
          <a:sy n="74" d="100"/>
        </p:scale>
        <p:origin x="-540" y="-90"/>
      </p:cViewPr>
      <p:guideLst>
        <p:guide orient="horz" pos="2424"/>
        <p:guide orient="horz" pos="216"/>
        <p:guide orient="horz" pos="4032"/>
        <p:guide orient="horz" pos="696"/>
        <p:guide pos="3840"/>
        <p:guide pos="192"/>
        <p:guide pos="7512"/>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3" Type="http://schemas.microsoft.com/office/2011/relationships/chartStyle" Target="style9.xml"/><Relationship Id="rId2" Type="http://schemas.microsoft.com/office/2011/relationships/chartColorStyle" Target="colors9.xml"/><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3" Type="http://schemas.microsoft.com/office/2011/relationships/chartStyle" Target="style10.xml"/><Relationship Id="rId2" Type="http://schemas.microsoft.com/office/2011/relationships/chartColorStyle" Target="colors10.xml"/><Relationship Id="rId1" Type="http://schemas.openxmlformats.org/officeDocument/2006/relationships/package" Target="../embeddings/Microsoft_Excel_Worksheet17.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6350" cap="rnd">
              <a:solidFill>
                <a:schemeClr val="tx1">
                  <a:lumMod val="75000"/>
                  <a:lumOff val="25000"/>
                </a:schemeClr>
              </a:solidFill>
              <a:round/>
            </a:ln>
            <a:effectLst/>
          </c:spPr>
          <c:marker>
            <c:symbol val="circle"/>
            <c:size val="5"/>
            <c:spPr>
              <a:solidFill>
                <a:schemeClr val="tx1">
                  <a:lumMod val="75000"/>
                  <a:lumOff val="25000"/>
                </a:schemeClr>
              </a:solidFill>
              <a:ln w="6350">
                <a:noFill/>
              </a:ln>
              <a:effectLst/>
            </c:spPr>
          </c:marker>
          <c:cat>
            <c:numRef>
              <c:f>Sheet1!$A$2:$A$7</c:f>
              <c:numCache>
                <c:formatCode>m/d/yyyy</c:formatCode>
                <c:ptCount val="6"/>
                <c:pt idx="0">
                  <c:v>43105</c:v>
                </c:pt>
                <c:pt idx="1">
                  <c:v>43106</c:v>
                </c:pt>
                <c:pt idx="2">
                  <c:v>43107</c:v>
                </c:pt>
                <c:pt idx="3">
                  <c:v>43108</c:v>
                </c:pt>
                <c:pt idx="4">
                  <c:v>43109</c:v>
                </c:pt>
                <c:pt idx="5">
                  <c:v>43110</c:v>
                </c:pt>
              </c:numCache>
            </c:numRef>
          </c:cat>
          <c:val>
            <c:numRef>
              <c:f>Sheet1!$B$2:$B$7</c:f>
              <c:numCache>
                <c:formatCode>General</c:formatCode>
                <c:ptCount val="6"/>
                <c:pt idx="0">
                  <c:v>40</c:v>
                </c:pt>
                <c:pt idx="1">
                  <c:v>30</c:v>
                </c:pt>
                <c:pt idx="2">
                  <c:v>25</c:v>
                </c:pt>
                <c:pt idx="3">
                  <c:v>15</c:v>
                </c:pt>
                <c:pt idx="4">
                  <c:v>20</c:v>
                </c:pt>
                <c:pt idx="5">
                  <c:v>30</c:v>
                </c:pt>
              </c:numCache>
            </c:numRef>
          </c:val>
          <c:smooth val="1"/>
          <c:extLst xmlns:c16r2="http://schemas.microsoft.com/office/drawing/2015/06/chart">
            <c:ext xmlns:c16="http://schemas.microsoft.com/office/drawing/2014/chart" uri="{C3380CC4-5D6E-409C-BE32-E72D297353CC}">
              <c16:uniqueId val="{00000000-53D0-4211-AA0C-C3E7B74F87A7}"/>
            </c:ext>
          </c:extLst>
        </c:ser>
        <c:ser>
          <c:idx val="1"/>
          <c:order val="1"/>
          <c:tx>
            <c:strRef>
              <c:f>Sheet1!$C$1</c:f>
              <c:strCache>
                <c:ptCount val="1"/>
                <c:pt idx="0">
                  <c:v>Series 2</c:v>
                </c:pt>
              </c:strCache>
            </c:strRef>
          </c:tx>
          <c:spPr>
            <a:ln w="6350" cap="rnd">
              <a:solidFill>
                <a:srgbClr val="CE295E"/>
              </a:solidFill>
              <a:round/>
            </a:ln>
            <a:effectLst/>
          </c:spPr>
          <c:marker>
            <c:symbol val="circle"/>
            <c:size val="5"/>
            <c:spPr>
              <a:solidFill>
                <a:srgbClr val="CE295E"/>
              </a:solidFill>
              <a:ln w="6350">
                <a:noFill/>
              </a:ln>
              <a:effectLst/>
            </c:spPr>
          </c:marker>
          <c:cat>
            <c:numRef>
              <c:f>Sheet1!$A$2:$A$7</c:f>
              <c:numCache>
                <c:formatCode>m/d/yyyy</c:formatCode>
                <c:ptCount val="6"/>
                <c:pt idx="0">
                  <c:v>43105</c:v>
                </c:pt>
                <c:pt idx="1">
                  <c:v>43106</c:v>
                </c:pt>
                <c:pt idx="2">
                  <c:v>43107</c:v>
                </c:pt>
                <c:pt idx="3">
                  <c:v>43108</c:v>
                </c:pt>
                <c:pt idx="4">
                  <c:v>43109</c:v>
                </c:pt>
                <c:pt idx="5">
                  <c:v>43110</c:v>
                </c:pt>
              </c:numCache>
            </c:numRef>
          </c:cat>
          <c:val>
            <c:numRef>
              <c:f>Sheet1!$C$2:$C$7</c:f>
              <c:numCache>
                <c:formatCode>General</c:formatCode>
                <c:ptCount val="6"/>
                <c:pt idx="0">
                  <c:v>30</c:v>
                </c:pt>
                <c:pt idx="1">
                  <c:v>50</c:v>
                </c:pt>
                <c:pt idx="2">
                  <c:v>30</c:v>
                </c:pt>
                <c:pt idx="3">
                  <c:v>10</c:v>
                </c:pt>
                <c:pt idx="4">
                  <c:v>5</c:v>
                </c:pt>
                <c:pt idx="5">
                  <c:v>15</c:v>
                </c:pt>
              </c:numCache>
            </c:numRef>
          </c:val>
          <c:smooth val="1"/>
          <c:extLst xmlns:c16r2="http://schemas.microsoft.com/office/drawing/2015/06/chart">
            <c:ext xmlns:c16="http://schemas.microsoft.com/office/drawing/2014/chart" uri="{C3380CC4-5D6E-409C-BE32-E72D297353CC}">
              <c16:uniqueId val="{00000001-53D0-4211-AA0C-C3E7B74F87A7}"/>
            </c:ext>
          </c:extLst>
        </c:ser>
        <c:dLbls>
          <c:showLegendKey val="0"/>
          <c:showVal val="0"/>
          <c:showCatName val="0"/>
          <c:showSerName val="0"/>
          <c:showPercent val="0"/>
          <c:showBubbleSize val="0"/>
        </c:dLbls>
        <c:marker val="1"/>
        <c:smooth val="0"/>
        <c:axId val="189433728"/>
        <c:axId val="189452288"/>
      </c:lineChart>
      <c:dateAx>
        <c:axId val="18943372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89452288"/>
        <c:crosses val="autoZero"/>
        <c:auto val="1"/>
        <c:lblOffset val="100"/>
        <c:baseTimeUnit val="days"/>
      </c:dateAx>
      <c:valAx>
        <c:axId val="189452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89433728"/>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137668864"/>
        <c:axId val="137691136"/>
        <c:axId val="0"/>
      </c:bar3DChart>
      <c:catAx>
        <c:axId val="137668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37691136"/>
        <c:crosses val="autoZero"/>
        <c:auto val="1"/>
        <c:lblAlgn val="ctr"/>
        <c:lblOffset val="100"/>
        <c:noMultiLvlLbl val="0"/>
      </c:catAx>
      <c:valAx>
        <c:axId val="137691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3766886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153820544"/>
        <c:axId val="165807232"/>
        <c:axId val="0"/>
      </c:bar3DChart>
      <c:catAx>
        <c:axId val="1538205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65807232"/>
        <c:crosses val="autoZero"/>
        <c:auto val="1"/>
        <c:lblAlgn val="ctr"/>
        <c:lblOffset val="100"/>
        <c:noMultiLvlLbl val="0"/>
      </c:catAx>
      <c:valAx>
        <c:axId val="1658072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5382054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181873664"/>
        <c:axId val="181901952"/>
        <c:axId val="0"/>
      </c:bar3DChart>
      <c:catAx>
        <c:axId val="1818736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81901952"/>
        <c:crosses val="autoZero"/>
        <c:auto val="1"/>
        <c:lblAlgn val="ctr"/>
        <c:lblOffset val="100"/>
        <c:noMultiLvlLbl val="0"/>
      </c:catAx>
      <c:valAx>
        <c:axId val="1819019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8187366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181989760"/>
        <c:axId val="181991296"/>
        <c:axId val="0"/>
      </c:bar3DChart>
      <c:catAx>
        <c:axId val="1819897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81991296"/>
        <c:crosses val="autoZero"/>
        <c:auto val="1"/>
        <c:lblAlgn val="ctr"/>
        <c:lblOffset val="100"/>
        <c:noMultiLvlLbl val="0"/>
      </c:catAx>
      <c:valAx>
        <c:axId val="1819912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8198976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7F7F7F"/>
            </a:solidFill>
            <a:ln>
              <a:noFill/>
            </a:ln>
            <a:effectLst/>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xmlns:c16r2="http://schemas.microsoft.com/office/drawing/2015/06/chart">
            <c:ext xmlns:c16="http://schemas.microsoft.com/office/drawing/2014/chart" uri="{C3380CC4-5D6E-409C-BE32-E72D297353CC}">
              <c16:uniqueId val="{00000000-6C15-4FB2-9A47-7A8B2E07B7A1}"/>
            </c:ext>
          </c:extLst>
        </c:ser>
        <c:ser>
          <c:idx val="1"/>
          <c:order val="1"/>
          <c:tx>
            <c:strRef>
              <c:f>Sheet1!$C$1</c:f>
              <c:strCache>
                <c:ptCount val="1"/>
                <c:pt idx="0">
                  <c:v>Series 2</c:v>
                </c:pt>
              </c:strCache>
            </c:strRef>
          </c:tx>
          <c:spPr>
            <a:solidFill>
              <a:srgbClr val="404040"/>
            </a:solidFill>
            <a:ln>
              <a:noFill/>
            </a:ln>
            <a:effectLst/>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extLst xmlns:c16r2="http://schemas.microsoft.com/office/drawing/2015/06/chart">
            <c:ext xmlns:c16="http://schemas.microsoft.com/office/drawing/2014/chart" uri="{C3380CC4-5D6E-409C-BE32-E72D297353CC}">
              <c16:uniqueId val="{00000001-6C15-4FB2-9A47-7A8B2E07B7A1}"/>
            </c:ext>
          </c:extLst>
        </c:ser>
        <c:ser>
          <c:idx val="2"/>
          <c:order val="2"/>
          <c:tx>
            <c:strRef>
              <c:f>Sheet1!$D$1</c:f>
              <c:strCache>
                <c:ptCount val="1"/>
                <c:pt idx="0">
                  <c:v>Series 3</c:v>
                </c:pt>
              </c:strCache>
            </c:strRef>
          </c:tx>
          <c:spPr>
            <a:solidFill>
              <a:srgbClr val="CE295E"/>
            </a:solidFill>
            <a:ln>
              <a:noFill/>
            </a:ln>
            <a:effectLst/>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extLst xmlns:c16r2="http://schemas.microsoft.com/office/drawing/2015/06/chart">
            <c:ext xmlns:c16="http://schemas.microsoft.com/office/drawing/2014/chart" uri="{C3380CC4-5D6E-409C-BE32-E72D297353CC}">
              <c16:uniqueId val="{00000002-6C15-4FB2-9A47-7A8B2E07B7A1}"/>
            </c:ext>
          </c:extLst>
        </c:ser>
        <c:dLbls>
          <c:showLegendKey val="0"/>
          <c:showVal val="0"/>
          <c:showCatName val="0"/>
          <c:showSerName val="0"/>
          <c:showPercent val="0"/>
          <c:showBubbleSize val="0"/>
        </c:dLbls>
        <c:gapWidth val="100"/>
        <c:axId val="164320384"/>
        <c:axId val="164321920"/>
      </c:barChart>
      <c:catAx>
        <c:axId val="164320384"/>
        <c:scaling>
          <c:orientation val="minMax"/>
        </c:scaling>
        <c:delete val="1"/>
        <c:axPos val="l"/>
        <c:numFmt formatCode="General" sourceLinked="1"/>
        <c:majorTickMark val="none"/>
        <c:minorTickMark val="none"/>
        <c:tickLblPos val="nextTo"/>
        <c:crossAx val="164321920"/>
        <c:crosses val="autoZero"/>
        <c:auto val="1"/>
        <c:lblAlgn val="ctr"/>
        <c:lblOffset val="100"/>
        <c:noMultiLvlLbl val="0"/>
      </c:catAx>
      <c:valAx>
        <c:axId val="1643219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6432038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7F7F7F">
                <a:alpha val="80000"/>
              </a:srgbClr>
            </a:solidFill>
            <a:ln cap="rnd">
              <a:noFill/>
              <a:round/>
            </a:ln>
            <a:effectLst/>
          </c:spPr>
          <c:dPt>
            <c:idx val="0"/>
            <c:bubble3D val="0"/>
            <c:spPr>
              <a:solidFill>
                <a:srgbClr val="7F7F7F">
                  <a:alpha val="80000"/>
                </a:srgbClr>
              </a:solidFill>
              <a:ln cap="rnd">
                <a:noFill/>
                <a:round/>
              </a:ln>
              <a:effectLst/>
            </c:spPr>
            <c:extLst xmlns:c16r2="http://schemas.microsoft.com/office/drawing/2015/06/chart">
              <c:ext xmlns:c16="http://schemas.microsoft.com/office/drawing/2014/chart" uri="{C3380CC4-5D6E-409C-BE32-E72D297353CC}">
                <c16:uniqueId val="{00000001-CB4F-4C60-BFE1-0CC7B2CE5587}"/>
              </c:ext>
            </c:extLst>
          </c:dPt>
          <c:dPt>
            <c:idx val="1"/>
            <c:bubble3D val="0"/>
            <c:extLst xmlns:c16r2="http://schemas.microsoft.com/office/drawing/2015/06/chart">
              <c:ext xmlns:c16="http://schemas.microsoft.com/office/drawing/2014/chart" uri="{C3380CC4-5D6E-409C-BE32-E72D297353CC}">
                <c16:uniqueId val="{00000003-CB4F-4C60-BFE1-0CC7B2CE5587}"/>
              </c:ext>
            </c:extLst>
          </c:dPt>
          <c:dPt>
            <c:idx val="2"/>
            <c:bubble3D val="0"/>
            <c:extLst xmlns:c16r2="http://schemas.microsoft.com/office/drawing/2015/06/chart">
              <c:ext xmlns:c16="http://schemas.microsoft.com/office/drawing/2014/chart" uri="{C3380CC4-5D6E-409C-BE32-E72D297353CC}">
                <c16:uniqueId val="{00000005-CB4F-4C60-BFE1-0CC7B2CE5587}"/>
              </c:ext>
            </c:extLst>
          </c:dPt>
          <c:dPt>
            <c:idx val="3"/>
            <c:bubble3D val="0"/>
            <c:extLst xmlns:c16r2="http://schemas.microsoft.com/office/drawing/2015/06/chart">
              <c:ext xmlns:c16="http://schemas.microsoft.com/office/drawing/2014/chart" uri="{C3380CC4-5D6E-409C-BE32-E72D297353CC}">
                <c16:uniqueId val="{00000007-CB4F-4C60-BFE1-0CC7B2CE5587}"/>
              </c:ext>
            </c:extLst>
          </c:dPt>
          <c:dPt>
            <c:idx val="4"/>
            <c:bubble3D val="0"/>
            <c:extLst xmlns:c16r2="http://schemas.microsoft.com/office/drawing/2015/06/chart">
              <c:ext xmlns:c16="http://schemas.microsoft.com/office/drawing/2014/chart" uri="{C3380CC4-5D6E-409C-BE32-E72D297353CC}">
                <c16:uniqueId val="{00000009-CB4F-4C60-BFE1-0CC7B2CE5587}"/>
              </c:ext>
            </c:extLst>
          </c:dPt>
          <c:dPt>
            <c:idx val="5"/>
            <c:bubble3D val="0"/>
            <c:extLst xmlns:c16r2="http://schemas.microsoft.com/office/drawing/2015/06/chart">
              <c:ext xmlns:c16="http://schemas.microsoft.com/office/drawing/2014/chart" uri="{C3380CC4-5D6E-409C-BE32-E72D297353CC}">
                <c16:uniqueId val="{0000000B-CB4F-4C60-BFE1-0CC7B2CE5587}"/>
              </c:ext>
            </c:extLst>
          </c:dPt>
          <c:dPt>
            <c:idx val="6"/>
            <c:bubble3D val="0"/>
            <c:extLst xmlns:c16r2="http://schemas.microsoft.com/office/drawing/2015/06/chart">
              <c:ext xmlns:c16="http://schemas.microsoft.com/office/drawing/2014/chart" uri="{C3380CC4-5D6E-409C-BE32-E72D297353CC}">
                <c16:uniqueId val="{0000000D-CB4F-4C60-BFE1-0CC7B2CE5587}"/>
              </c:ext>
            </c:extLst>
          </c:dPt>
          <c:dPt>
            <c:idx val="7"/>
            <c:bubble3D val="0"/>
            <c:extLst xmlns:c16r2="http://schemas.microsoft.com/office/drawing/2015/06/chart">
              <c:ext xmlns:c16="http://schemas.microsoft.com/office/drawing/2014/chart" uri="{C3380CC4-5D6E-409C-BE32-E72D297353CC}">
                <c16:uniqueId val="{0000000F-CB4F-4C60-BFE1-0CC7B2CE5587}"/>
              </c:ext>
            </c:extLst>
          </c:dPt>
          <c:dPt>
            <c:idx val="8"/>
            <c:bubble3D val="0"/>
            <c:extLst xmlns:c16r2="http://schemas.microsoft.com/office/drawing/2015/06/chart">
              <c:ext xmlns:c16="http://schemas.microsoft.com/office/drawing/2014/chart" uri="{C3380CC4-5D6E-409C-BE32-E72D297353CC}">
                <c16:uniqueId val="{00000011-CB4F-4C60-BFE1-0CC7B2CE5587}"/>
              </c:ext>
            </c:extLst>
          </c:dPt>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Sheet1!$B$2:$B$10</c:f>
              <c:numCache>
                <c:formatCode>General</c:formatCode>
                <c:ptCount val="9"/>
                <c:pt idx="0">
                  <c:v>20</c:v>
                </c:pt>
                <c:pt idx="1">
                  <c:v>30</c:v>
                </c:pt>
                <c:pt idx="2">
                  <c:v>40</c:v>
                </c:pt>
                <c:pt idx="3">
                  <c:v>15</c:v>
                </c:pt>
                <c:pt idx="4">
                  <c:v>20</c:v>
                </c:pt>
                <c:pt idx="5">
                  <c:v>40</c:v>
                </c:pt>
                <c:pt idx="6">
                  <c:v>50</c:v>
                </c:pt>
                <c:pt idx="7">
                  <c:v>45</c:v>
                </c:pt>
                <c:pt idx="8">
                  <c:v>30</c:v>
                </c:pt>
              </c:numCache>
            </c:numRef>
          </c:val>
          <c:extLst xmlns:c16r2="http://schemas.microsoft.com/office/drawing/2015/06/chart">
            <c:ext xmlns:c16="http://schemas.microsoft.com/office/drawing/2014/chart" uri="{C3380CC4-5D6E-409C-BE32-E72D297353CC}">
              <c16:uniqueId val="{00000012-CB4F-4C60-BFE1-0CC7B2CE5587}"/>
            </c:ext>
          </c:extLst>
        </c:ser>
        <c:ser>
          <c:idx val="1"/>
          <c:order val="1"/>
          <c:tx>
            <c:strRef>
              <c:f>Sheet1!$C$1</c:f>
              <c:strCache>
                <c:ptCount val="1"/>
                <c:pt idx="0">
                  <c:v>Series 2</c:v>
                </c:pt>
              </c:strCache>
            </c:strRef>
          </c:tx>
          <c:spPr>
            <a:solidFill>
              <a:srgbClr val="404040">
                <a:alpha val="80000"/>
              </a:srgbClr>
            </a:solidFill>
            <a:ln w="25400">
              <a:noFill/>
            </a:ln>
            <a:effectLst/>
          </c:spPr>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Sheet1!$C$2:$C$10</c:f>
              <c:numCache>
                <c:formatCode>General</c:formatCode>
                <c:ptCount val="9"/>
                <c:pt idx="0">
                  <c:v>10</c:v>
                </c:pt>
                <c:pt idx="1">
                  <c:v>30</c:v>
                </c:pt>
                <c:pt idx="2">
                  <c:v>15</c:v>
                </c:pt>
                <c:pt idx="3">
                  <c:v>40</c:v>
                </c:pt>
                <c:pt idx="4">
                  <c:v>20</c:v>
                </c:pt>
                <c:pt idx="5">
                  <c:v>35</c:v>
                </c:pt>
                <c:pt idx="6">
                  <c:v>60</c:v>
                </c:pt>
                <c:pt idx="7">
                  <c:v>10</c:v>
                </c:pt>
                <c:pt idx="8">
                  <c:v>40</c:v>
                </c:pt>
              </c:numCache>
            </c:numRef>
          </c:val>
          <c:extLst xmlns:c16r2="http://schemas.microsoft.com/office/drawing/2015/06/chart">
            <c:ext xmlns:c16="http://schemas.microsoft.com/office/drawing/2014/chart" uri="{C3380CC4-5D6E-409C-BE32-E72D297353CC}">
              <c16:uniqueId val="{00000012-0B3E-459A-88E5-8316EF667C98}"/>
            </c:ext>
          </c:extLst>
        </c:ser>
        <c:ser>
          <c:idx val="2"/>
          <c:order val="2"/>
          <c:tx>
            <c:strRef>
              <c:f>Sheet1!$D$1</c:f>
              <c:strCache>
                <c:ptCount val="1"/>
                <c:pt idx="0">
                  <c:v>Series 3</c:v>
                </c:pt>
              </c:strCache>
            </c:strRef>
          </c:tx>
          <c:spPr>
            <a:solidFill>
              <a:srgbClr val="CE295E">
                <a:alpha val="80000"/>
              </a:srgbClr>
            </a:solidFill>
            <a:ln>
              <a:noFill/>
            </a:ln>
            <a:effectLst/>
          </c:spPr>
          <c:cat>
            <c:numRef>
              <c:f>Sheet1!$A$2:$A$10</c:f>
              <c:numCache>
                <c:formatCode>h:mm\ AM/PM</c:formatCode>
                <c:ptCount val="9"/>
                <c:pt idx="0">
                  <c:v>0.375</c:v>
                </c:pt>
                <c:pt idx="1">
                  <c:v>0.41666666666666669</c:v>
                </c:pt>
                <c:pt idx="2">
                  <c:v>0.45833333333333331</c:v>
                </c:pt>
                <c:pt idx="3">
                  <c:v>0</c:v>
                </c:pt>
                <c:pt idx="4">
                  <c:v>0.54166666666666663</c:v>
                </c:pt>
                <c:pt idx="5">
                  <c:v>0.58333333333333337</c:v>
                </c:pt>
                <c:pt idx="6">
                  <c:v>0.625</c:v>
                </c:pt>
                <c:pt idx="7">
                  <c:v>0.66666666666666663</c:v>
                </c:pt>
                <c:pt idx="8">
                  <c:v>0.70833333333333337</c:v>
                </c:pt>
              </c:numCache>
            </c:numRef>
          </c:cat>
          <c:val>
            <c:numRef>
              <c:f>Sheet1!$D$2:$D$10</c:f>
              <c:numCache>
                <c:formatCode>General</c:formatCode>
                <c:ptCount val="9"/>
                <c:pt idx="0">
                  <c:v>15</c:v>
                </c:pt>
                <c:pt idx="1">
                  <c:v>20</c:v>
                </c:pt>
                <c:pt idx="2">
                  <c:v>25</c:v>
                </c:pt>
                <c:pt idx="3">
                  <c:v>20</c:v>
                </c:pt>
                <c:pt idx="4">
                  <c:v>5</c:v>
                </c:pt>
                <c:pt idx="5">
                  <c:v>25</c:v>
                </c:pt>
                <c:pt idx="6">
                  <c:v>30</c:v>
                </c:pt>
                <c:pt idx="7">
                  <c:v>30</c:v>
                </c:pt>
                <c:pt idx="8">
                  <c:v>45</c:v>
                </c:pt>
              </c:numCache>
            </c:numRef>
          </c:val>
          <c:extLst xmlns:c16r2="http://schemas.microsoft.com/office/drawing/2015/06/chart">
            <c:ext xmlns:c16="http://schemas.microsoft.com/office/drawing/2014/chart" uri="{C3380CC4-5D6E-409C-BE32-E72D297353CC}">
              <c16:uniqueId val="{00000013-0B3E-459A-88E5-8316EF667C98}"/>
            </c:ext>
          </c:extLst>
        </c:ser>
        <c:dLbls>
          <c:showLegendKey val="0"/>
          <c:showVal val="0"/>
          <c:showCatName val="0"/>
          <c:showSerName val="0"/>
          <c:showPercent val="0"/>
          <c:showBubbleSize val="0"/>
        </c:dLbls>
        <c:axId val="164190080"/>
        <c:axId val="164191616"/>
      </c:areaChart>
      <c:catAx>
        <c:axId val="164190080"/>
        <c:scaling>
          <c:orientation val="minMax"/>
        </c:scaling>
        <c:delete val="0"/>
        <c:axPos val="b"/>
        <c:numFmt formatCode="h:mm\ AM/P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191616"/>
        <c:crosses val="autoZero"/>
        <c:auto val="1"/>
        <c:lblAlgn val="ctr"/>
        <c:lblOffset val="100"/>
        <c:noMultiLvlLbl val="0"/>
      </c:catAx>
      <c:valAx>
        <c:axId val="164191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190080"/>
        <c:crosses val="autoZero"/>
        <c:crossBetween val="midCat"/>
      </c:valAx>
      <c:spPr>
        <a:noFill/>
        <a:ln cap="rnd">
          <a:noFill/>
        </a:ln>
        <a:effectLst>
          <a:softEdge rad="0"/>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scene3d>
              <a:camera prst="orthographicFront"/>
              <a:lightRig rig="threePt" dir="t"/>
            </a:scene3d>
            <a:sp3d>
              <a:bevelT w="508000" h="508000"/>
              <a:contourClr>
                <a:srgbClr val="000000"/>
              </a:contourClr>
            </a:sp3d>
          </c:spPr>
          <c:dPt>
            <c:idx val="0"/>
            <c:bubble3D val="0"/>
            <c:explosion val="29"/>
            <c:spPr>
              <a:solidFill>
                <a:srgbClr val="7F7F7F"/>
              </a:solidFill>
              <a:ln w="25400">
                <a:solidFill>
                  <a:schemeClr val="lt1"/>
                </a:solidFill>
              </a:ln>
              <a:effectLst/>
              <a:scene3d>
                <a:camera prst="orthographicFront"/>
                <a:lightRig rig="threePt" dir="t"/>
              </a:scene3d>
              <a:sp3d contourW="25400">
                <a:bevelT w="508000" h="508000"/>
                <a:contourClr>
                  <a:schemeClr val="lt1"/>
                </a:contourClr>
              </a:sp3d>
            </c:spPr>
            <c:extLst xmlns:c16r2="http://schemas.microsoft.com/office/drawing/2015/06/chart">
              <c:ext xmlns:c16="http://schemas.microsoft.com/office/drawing/2014/chart" uri="{C3380CC4-5D6E-409C-BE32-E72D297353CC}">
                <c16:uniqueId val="{00000001-4D95-4723-9A90-04CF9DB6E170}"/>
              </c:ext>
            </c:extLst>
          </c:dPt>
          <c:dPt>
            <c:idx val="1"/>
            <c:bubble3D val="0"/>
            <c:explosion val="14"/>
            <c:spPr>
              <a:solidFill>
                <a:srgbClr val="404040"/>
              </a:solidFill>
              <a:ln w="25400">
                <a:solidFill>
                  <a:schemeClr val="lt1"/>
                </a:solidFill>
              </a:ln>
              <a:effectLst/>
              <a:scene3d>
                <a:camera prst="orthographicFront"/>
                <a:lightRig rig="threePt" dir="t"/>
              </a:scene3d>
              <a:sp3d contourW="25400">
                <a:bevelT w="508000" h="508000"/>
                <a:contourClr>
                  <a:schemeClr val="lt1"/>
                </a:contourClr>
              </a:sp3d>
            </c:spPr>
            <c:extLst xmlns:c16r2="http://schemas.microsoft.com/office/drawing/2015/06/chart">
              <c:ext xmlns:c16="http://schemas.microsoft.com/office/drawing/2014/chart" uri="{C3380CC4-5D6E-409C-BE32-E72D297353CC}">
                <c16:uniqueId val="{00000004-4D95-4723-9A90-04CF9DB6E170}"/>
              </c:ext>
            </c:extLst>
          </c:dPt>
          <c:dPt>
            <c:idx val="2"/>
            <c:bubble3D val="0"/>
            <c:explosion val="34"/>
            <c:spPr>
              <a:solidFill>
                <a:srgbClr val="CE295E"/>
              </a:solidFill>
              <a:ln w="25400">
                <a:solidFill>
                  <a:schemeClr val="lt1"/>
                </a:solidFill>
              </a:ln>
              <a:effectLst/>
              <a:scene3d>
                <a:camera prst="orthographicFront"/>
                <a:lightRig rig="threePt" dir="t"/>
              </a:scene3d>
              <a:sp3d contourW="25400">
                <a:bevelT w="508000" h="508000"/>
                <a:contourClr>
                  <a:schemeClr val="lt1"/>
                </a:contourClr>
              </a:sp3d>
            </c:spPr>
            <c:extLst xmlns:c16r2="http://schemas.microsoft.com/office/drawing/2015/06/chart">
              <c:ext xmlns:c16="http://schemas.microsoft.com/office/drawing/2014/chart" uri="{C3380CC4-5D6E-409C-BE32-E72D297353CC}">
                <c16:uniqueId val="{00000003-4D95-4723-9A90-04CF9DB6E170}"/>
              </c:ext>
            </c:extLst>
          </c:dPt>
          <c:dPt>
            <c:idx val="3"/>
            <c:bubble3D val="0"/>
            <c:spPr>
              <a:solidFill>
                <a:srgbClr val="A6A6A6"/>
              </a:solidFill>
              <a:ln w="25400">
                <a:solidFill>
                  <a:schemeClr val="lt1"/>
                </a:solidFill>
              </a:ln>
              <a:effectLst/>
              <a:scene3d>
                <a:camera prst="orthographicFront"/>
                <a:lightRig rig="threePt" dir="t"/>
              </a:scene3d>
              <a:sp3d contourW="25400">
                <a:bevelT w="508000" h="508000"/>
                <a:contourClr>
                  <a:schemeClr val="lt1"/>
                </a:contourClr>
              </a:sp3d>
            </c:spPr>
            <c:extLst xmlns:c16r2="http://schemas.microsoft.com/office/drawing/2015/06/chart">
              <c:ext xmlns:c16="http://schemas.microsoft.com/office/drawing/2014/chart" uri="{C3380CC4-5D6E-409C-BE32-E72D297353CC}">
                <c16:uniqueId val="{00000002-4D95-4723-9A90-04CF9DB6E170}"/>
              </c:ext>
            </c:extLst>
          </c:dPt>
          <c:cat>
            <c:strRef>
              <c:f>Sheet1!$A$2:$A$5</c:f>
              <c:strCache>
                <c:ptCount val="4"/>
                <c:pt idx="0">
                  <c:v>1st Qtr</c:v>
                </c:pt>
                <c:pt idx="1">
                  <c:v>2nd Qtr</c:v>
                </c:pt>
                <c:pt idx="2">
                  <c:v>3rd Qtr</c:v>
                </c:pt>
                <c:pt idx="3">
                  <c:v>4th Qtr</c:v>
                </c:pt>
              </c:strCache>
            </c:strRef>
          </c:cat>
          <c:val>
            <c:numRef>
              <c:f>Sheet1!$B$2:$B$5</c:f>
              <c:numCache>
                <c:formatCode>0%</c:formatCode>
                <c:ptCount val="4"/>
                <c:pt idx="0">
                  <c:v>0.45</c:v>
                </c:pt>
                <c:pt idx="1">
                  <c:v>0.25</c:v>
                </c:pt>
                <c:pt idx="2">
                  <c:v>0.2</c:v>
                </c:pt>
                <c:pt idx="3">
                  <c:v>0.1</c:v>
                </c:pt>
              </c:numCache>
            </c:numRef>
          </c:val>
          <c:extLst xmlns:c16r2="http://schemas.microsoft.com/office/drawing/2015/06/chart">
            <c:ext xmlns:c16="http://schemas.microsoft.com/office/drawing/2014/chart" uri="{C3380CC4-5D6E-409C-BE32-E72D297353CC}">
              <c16:uniqueId val="{00000000-4D95-4723-9A90-04CF9DB6E170}"/>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Series 1</c:v>
                </c:pt>
              </c:strCache>
            </c:strRef>
          </c:tx>
          <c:spPr>
            <a:ln w="12700" cap="rnd">
              <a:solidFill>
                <a:srgbClr val="CE295E"/>
              </a:solidFill>
              <a:round/>
            </a:ln>
            <a:effectLst/>
          </c:spPr>
          <c:marker>
            <c:symbol val="circle"/>
            <c:size val="5"/>
            <c:spPr>
              <a:solidFill>
                <a:srgbClr val="CE295E"/>
              </a:solidFill>
              <a:ln w="9525">
                <a:noFill/>
              </a:ln>
              <a:effectLst/>
            </c:spPr>
          </c:marke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690E-42EB-81DD-E4D391155CCB}"/>
            </c:ext>
          </c:extLst>
        </c:ser>
        <c:ser>
          <c:idx val="1"/>
          <c:order val="1"/>
          <c:tx>
            <c:strRef>
              <c:f>Sheet1!$C$1</c:f>
              <c:strCache>
                <c:ptCount val="1"/>
                <c:pt idx="0">
                  <c:v>Series 2</c:v>
                </c:pt>
              </c:strCache>
            </c:strRef>
          </c:tx>
          <c:spPr>
            <a:ln w="12700" cap="rnd">
              <a:solidFill>
                <a:srgbClr val="404040"/>
              </a:solidFill>
              <a:round/>
            </a:ln>
            <a:effectLst/>
          </c:spPr>
          <c:marker>
            <c:symbol val="circle"/>
            <c:size val="5"/>
            <c:spPr>
              <a:solidFill>
                <a:srgbClr val="404040"/>
              </a:solidFill>
              <a:ln w="9525">
                <a:noFill/>
              </a:ln>
              <a:effectLst/>
            </c:spPr>
          </c:marke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xmlns:c16r2="http://schemas.microsoft.com/office/drawing/2015/06/chart">
            <c:ext xmlns:c16="http://schemas.microsoft.com/office/drawing/2014/chart" uri="{C3380CC4-5D6E-409C-BE32-E72D297353CC}">
              <c16:uniqueId val="{00000001-690E-42EB-81DD-E4D391155CCB}"/>
            </c:ext>
          </c:extLst>
        </c:ser>
        <c:dLbls>
          <c:showLegendKey val="0"/>
          <c:showVal val="0"/>
          <c:showCatName val="0"/>
          <c:showSerName val="0"/>
          <c:showPercent val="0"/>
          <c:showBubbleSize val="0"/>
        </c:dLbls>
        <c:axId val="305751936"/>
        <c:axId val="305762304"/>
      </c:radarChart>
      <c:catAx>
        <c:axId val="305751936"/>
        <c:scaling>
          <c:orientation val="minMax"/>
        </c:scaling>
        <c:delete val="1"/>
        <c:axPos val="b"/>
        <c:numFmt formatCode="m/d/yyyy" sourceLinked="1"/>
        <c:majorTickMark val="none"/>
        <c:minorTickMark val="none"/>
        <c:tickLblPos val="nextTo"/>
        <c:crossAx val="305762304"/>
        <c:crosses val="autoZero"/>
        <c:auto val="1"/>
        <c:lblAlgn val="ctr"/>
        <c:lblOffset val="100"/>
        <c:noMultiLvlLbl val="0"/>
      </c:catAx>
      <c:valAx>
        <c:axId val="305762304"/>
        <c:scaling>
          <c:orientation val="minMax"/>
        </c:scaling>
        <c:delete val="1"/>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crossAx val="30575193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rgbClr val="CE295E"/>
              </a:solidFill>
              <a:ln w="19050">
                <a:noFill/>
              </a:ln>
              <a:effectLst/>
            </c:spPr>
            <c:extLst xmlns:c16r2="http://schemas.microsoft.com/office/drawing/2015/06/chart">
              <c:ext xmlns:c16="http://schemas.microsoft.com/office/drawing/2014/chart" uri="{C3380CC4-5D6E-409C-BE32-E72D297353CC}">
                <c16:uniqueId val="{00000001-5B32-498A-BA96-D0931BA13C43}"/>
              </c:ext>
            </c:extLst>
          </c:dPt>
          <c:dPt>
            <c:idx val="1"/>
            <c:bubble3D val="0"/>
            <c:spPr>
              <a:solidFill>
                <a:schemeClr val="tx1">
                  <a:lumMod val="75000"/>
                  <a:lumOff val="25000"/>
                </a:schemeClr>
              </a:solidFill>
              <a:ln w="19050">
                <a:noFill/>
              </a:ln>
              <a:effectLst/>
            </c:spPr>
            <c:extLst xmlns:c16r2="http://schemas.microsoft.com/office/drawing/2015/06/chart">
              <c:ext xmlns:c16="http://schemas.microsoft.com/office/drawing/2014/chart" uri="{C3380CC4-5D6E-409C-BE32-E72D297353CC}">
                <c16:uniqueId val="{00000003-5B32-498A-BA96-D0931BA13C43}"/>
              </c:ext>
            </c:extLst>
          </c:dPt>
          <c:dPt>
            <c:idx val="2"/>
            <c:bubble3D val="0"/>
            <c:spPr>
              <a:solidFill>
                <a:srgbClr val="7F7F7F"/>
              </a:solidFill>
              <a:ln w="19050">
                <a:noFill/>
              </a:ln>
              <a:effectLst/>
            </c:spPr>
            <c:extLst xmlns:c16r2="http://schemas.microsoft.com/office/drawing/2015/06/chart">
              <c:ext xmlns:c16="http://schemas.microsoft.com/office/drawing/2014/chart" uri="{C3380CC4-5D6E-409C-BE32-E72D297353CC}">
                <c16:uniqueId val="{00000005-5B32-498A-BA96-D0931BA13C43}"/>
              </c:ext>
            </c:extLst>
          </c:dPt>
          <c:dPt>
            <c:idx val="3"/>
            <c:bubble3D val="0"/>
            <c:spPr>
              <a:solidFill>
                <a:srgbClr val="A6A6A6"/>
              </a:solidFill>
              <a:ln w="19050">
                <a:noFill/>
              </a:ln>
              <a:effectLst/>
            </c:spPr>
            <c:extLst xmlns:c16r2="http://schemas.microsoft.com/office/drawing/2015/06/chart">
              <c:ext xmlns:c16="http://schemas.microsoft.com/office/drawing/2014/chart" uri="{C3380CC4-5D6E-409C-BE32-E72D297353CC}">
                <c16:uniqueId val="{00000007-5B32-498A-BA96-D0931BA13C43}"/>
              </c:ext>
            </c:extLst>
          </c:dPt>
          <c:cat>
            <c:strRef>
              <c:f>Sheet1!$A$2:$A$5</c:f>
              <c:strCache>
                <c:ptCount val="4"/>
                <c:pt idx="0">
                  <c:v>Lorem Ipsum 01</c:v>
                </c:pt>
                <c:pt idx="1">
                  <c:v>Lorem Ipsum 02</c:v>
                </c:pt>
                <c:pt idx="2">
                  <c:v>Lorem Ipsum 03</c:v>
                </c:pt>
                <c:pt idx="3">
                  <c:v>Lorem Ipsum 04</c:v>
                </c:pt>
              </c:strCache>
            </c:strRef>
          </c:cat>
          <c:val>
            <c:numRef>
              <c:f>Sheet1!$B$2:$B$5</c:f>
              <c:numCache>
                <c:formatCode>0%</c:formatCode>
                <c:ptCount val="4"/>
                <c:pt idx="0">
                  <c:v>0.5</c:v>
                </c:pt>
                <c:pt idx="1">
                  <c:v>0.25</c:v>
                </c:pt>
                <c:pt idx="2">
                  <c:v>0.2</c:v>
                </c:pt>
                <c:pt idx="3">
                  <c:v>0.05</c:v>
                </c:pt>
              </c:numCache>
            </c:numRef>
          </c:val>
          <c:extLst xmlns:c16r2="http://schemas.microsoft.com/office/drawing/2015/06/char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CE295E"/>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3-5B32-498A-BA96-D0931BA13C43}"/>
              </c:ext>
            </c:extLst>
          </c:dPt>
          <c:cat>
            <c:strRef>
              <c:f>Sheet1!$A$2:$A$3</c:f>
              <c:strCache>
                <c:ptCount val="2"/>
                <c:pt idx="0">
                  <c:v>Lorem Ipsum 01</c:v>
                </c:pt>
                <c:pt idx="1">
                  <c:v>Lorem Ipsum 02</c:v>
                </c:pt>
              </c:strCache>
            </c:strRef>
          </c:cat>
          <c:val>
            <c:numRef>
              <c:f>Sheet1!$B$2:$B$3</c:f>
              <c:numCache>
                <c:formatCode>0%</c:formatCode>
                <c:ptCount val="2"/>
                <c:pt idx="0">
                  <c:v>0.65</c:v>
                </c:pt>
                <c:pt idx="1">
                  <c:v>0.35</c:v>
                </c:pt>
              </c:numCache>
            </c:numRef>
          </c:val>
          <c:extLst xmlns:c16r2="http://schemas.microsoft.com/office/drawing/2015/06/char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404040"/>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3-5B32-498A-BA96-D0931BA13C43}"/>
              </c:ext>
            </c:extLst>
          </c:dPt>
          <c:cat>
            <c:strRef>
              <c:f>Sheet1!$A$2:$A$3</c:f>
              <c:strCache>
                <c:ptCount val="2"/>
                <c:pt idx="0">
                  <c:v>Lorem Ipsum 01</c:v>
                </c:pt>
                <c:pt idx="1">
                  <c:v>Lorem Ipsum 02</c:v>
                </c:pt>
              </c:strCache>
            </c:strRef>
          </c:cat>
          <c:val>
            <c:numRef>
              <c:f>Sheet1!$B$2:$B$3</c:f>
              <c:numCache>
                <c:formatCode>0%</c:formatCode>
                <c:ptCount val="2"/>
                <c:pt idx="0">
                  <c:v>0.45</c:v>
                </c:pt>
                <c:pt idx="1">
                  <c:v>0.55000000000000004</c:v>
                </c:pt>
              </c:numCache>
            </c:numRef>
          </c:val>
          <c:extLst xmlns:c16r2="http://schemas.microsoft.com/office/drawing/2015/06/char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7F7F7F"/>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3-5B32-498A-BA96-D0931BA13C43}"/>
              </c:ext>
            </c:extLst>
          </c:dPt>
          <c:cat>
            <c:strRef>
              <c:f>Sheet1!$A$2:$A$3</c:f>
              <c:strCache>
                <c:ptCount val="2"/>
                <c:pt idx="0">
                  <c:v>Lorem Ipsum 01</c:v>
                </c:pt>
                <c:pt idx="1">
                  <c:v>Lorem Ipsum 02</c:v>
                </c:pt>
              </c:strCache>
            </c:strRef>
          </c:cat>
          <c:val>
            <c:numRef>
              <c:f>Sheet1!$B$2:$B$3</c:f>
              <c:numCache>
                <c:formatCode>0%</c:formatCode>
                <c:ptCount val="2"/>
                <c:pt idx="0">
                  <c:v>0.8</c:v>
                </c:pt>
                <c:pt idx="1">
                  <c:v>0.2</c:v>
                </c:pt>
              </c:numCache>
            </c:numRef>
          </c:val>
          <c:extLst xmlns:c16r2="http://schemas.microsoft.com/office/drawing/2015/06/char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CE295E"/>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3-5B32-498A-BA96-D0931BA13C43}"/>
              </c:ext>
            </c:extLst>
          </c:dPt>
          <c:cat>
            <c:strRef>
              <c:f>Sheet1!$A$2:$A$3</c:f>
              <c:strCache>
                <c:ptCount val="2"/>
                <c:pt idx="0">
                  <c:v>Lorem Ipsum 01</c:v>
                </c:pt>
                <c:pt idx="1">
                  <c:v>Lorem Ipsum 02</c:v>
                </c:pt>
              </c:strCache>
            </c:strRef>
          </c:cat>
          <c:val>
            <c:numRef>
              <c:f>Sheet1!$B$2:$B$3</c:f>
              <c:numCache>
                <c:formatCode>0%</c:formatCode>
                <c:ptCount val="2"/>
                <c:pt idx="0">
                  <c:v>0.65</c:v>
                </c:pt>
                <c:pt idx="1">
                  <c:v>0.35</c:v>
                </c:pt>
              </c:numCache>
            </c:numRef>
          </c:val>
          <c:extLst xmlns:c16r2="http://schemas.microsoft.com/office/drawing/2015/06/char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404040"/>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3-5B32-498A-BA96-D0931BA13C43}"/>
              </c:ext>
            </c:extLst>
          </c:dPt>
          <c:cat>
            <c:strRef>
              <c:f>Sheet1!$A$2:$A$3</c:f>
              <c:strCache>
                <c:ptCount val="2"/>
                <c:pt idx="0">
                  <c:v>Lorem Ipsum 01</c:v>
                </c:pt>
                <c:pt idx="1">
                  <c:v>Lorem Ipsum 02</c:v>
                </c:pt>
              </c:strCache>
            </c:strRef>
          </c:cat>
          <c:val>
            <c:numRef>
              <c:f>Sheet1!$B$2:$B$3</c:f>
              <c:numCache>
                <c:formatCode>0%</c:formatCode>
                <c:ptCount val="2"/>
                <c:pt idx="0">
                  <c:v>0.45</c:v>
                </c:pt>
                <c:pt idx="1">
                  <c:v>0.55000000000000004</c:v>
                </c:pt>
              </c:numCache>
            </c:numRef>
          </c:val>
          <c:extLst xmlns:c16r2="http://schemas.microsoft.com/office/drawing/2015/06/char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41275">
              <a:solidFill>
                <a:schemeClr val="bg1"/>
              </a:solidFill>
            </a:ln>
            <a:effectLst>
              <a:outerShdw blurRad="50800" dist="38100" dir="2700000" algn="tl" rotWithShape="0">
                <a:prstClr val="black">
                  <a:alpha val="20000"/>
                </a:prstClr>
              </a:outerShdw>
            </a:effectLst>
          </c:spPr>
          <c:dPt>
            <c:idx val="0"/>
            <c:bubble3D val="0"/>
            <c:spPr>
              <a:solidFill>
                <a:srgbClr val="7F7F7F"/>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1-5B32-498A-BA96-D0931BA13C43}"/>
              </c:ext>
            </c:extLst>
          </c:dPt>
          <c:dPt>
            <c:idx val="1"/>
            <c:bubble3D val="0"/>
            <c:spPr>
              <a:solidFill>
                <a:schemeClr val="bg1"/>
              </a:solidFill>
              <a:ln w="41275">
                <a:solidFill>
                  <a:schemeClr val="bg1"/>
                </a:solidFill>
              </a:ln>
              <a:effectLst>
                <a:outerShdw blurRad="50800" dist="38100" dir="2700000" algn="tl" rotWithShape="0">
                  <a:prstClr val="black">
                    <a:alpha val="20000"/>
                  </a:prstClr>
                </a:outerShdw>
              </a:effectLst>
            </c:spPr>
            <c:extLst xmlns:c16r2="http://schemas.microsoft.com/office/drawing/2015/06/chart">
              <c:ext xmlns:c16="http://schemas.microsoft.com/office/drawing/2014/chart" uri="{C3380CC4-5D6E-409C-BE32-E72D297353CC}">
                <c16:uniqueId val="{00000003-5B32-498A-BA96-D0931BA13C43}"/>
              </c:ext>
            </c:extLst>
          </c:dPt>
          <c:cat>
            <c:strRef>
              <c:f>Sheet1!$A$2:$A$3</c:f>
              <c:strCache>
                <c:ptCount val="2"/>
                <c:pt idx="0">
                  <c:v>Lorem Ipsum 01</c:v>
                </c:pt>
                <c:pt idx="1">
                  <c:v>Lorem Ipsum 02</c:v>
                </c:pt>
              </c:strCache>
            </c:strRef>
          </c:cat>
          <c:val>
            <c:numRef>
              <c:f>Sheet1!$B$2:$B$3</c:f>
              <c:numCache>
                <c:formatCode>0%</c:formatCode>
                <c:ptCount val="2"/>
                <c:pt idx="0">
                  <c:v>0.8</c:v>
                </c:pt>
                <c:pt idx="1">
                  <c:v>0.2</c:v>
                </c:pt>
              </c:numCache>
            </c:numRef>
          </c:val>
          <c:extLst xmlns:c16r2="http://schemas.microsoft.com/office/drawing/2015/06/char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20915712"/>
        <c:axId val="127009152"/>
        <c:axId val="0"/>
      </c:bar3DChart>
      <c:catAx>
        <c:axId val="209157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27009152"/>
        <c:crosses val="autoZero"/>
        <c:auto val="1"/>
        <c:lblAlgn val="ctr"/>
        <c:lblOffset val="100"/>
        <c:noMultiLvlLbl val="0"/>
      </c:catAx>
      <c:valAx>
        <c:axId val="1270091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2091571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4/6/2020</a:t>
            </a:fld>
            <a:endParaRPr lang="en-US" dirty="0"/>
          </a:p>
        </p:txBody>
      </p:sp>
      <p:sp>
        <p:nvSpPr>
          <p:cNvPr id="4" name="Footer Placeholder 3">
            <a:extLst>
              <a:ext uri="{FF2B5EF4-FFF2-40B4-BE49-F238E27FC236}">
                <a16:creationId xmlns:a16="http://schemas.microsoft.com/office/drawing/2014/main" xmlns=""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4/6/2020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13</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14</a:t>
            </a:fld>
            <a:endParaRPr lang="en-US" dirty="0"/>
          </a:p>
        </p:txBody>
      </p:sp>
    </p:spTree>
    <p:extLst>
      <p:ext uri="{BB962C8B-B14F-4D97-AF65-F5344CB8AC3E}">
        <p14:creationId xmlns:p14="http://schemas.microsoft.com/office/powerpoint/2010/main" val="2026123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15</a:t>
            </a:fld>
            <a:endParaRPr lang="en-US" dirty="0"/>
          </a:p>
        </p:txBody>
      </p:sp>
    </p:spTree>
    <p:extLst>
      <p:ext uri="{BB962C8B-B14F-4D97-AF65-F5344CB8AC3E}">
        <p14:creationId xmlns:p14="http://schemas.microsoft.com/office/powerpoint/2010/main" val="4095350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16</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17</a:t>
            </a:fld>
            <a:endParaRPr lang="en-US" dirty="0"/>
          </a:p>
        </p:txBody>
      </p:sp>
    </p:spTree>
    <p:extLst>
      <p:ext uri="{BB962C8B-B14F-4D97-AF65-F5344CB8AC3E}">
        <p14:creationId xmlns:p14="http://schemas.microsoft.com/office/powerpoint/2010/main" val="99819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186013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1860132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67833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xmlns=""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xmlns=""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xmlns=""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xmlns=""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xmlns=""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xmlns=""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xmlns=""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xmlns=""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xmlns=""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xmlns=""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xmlns=""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xmlns=""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xmlns=""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xmlns=""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xmlns=""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xmlns=""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hart" Target="../charts/chart14.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xmlns=""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xmlns="" id="{64564789-A474-46BE-A2F2-4F27C6E39F3F}"/>
              </a:ext>
              <a:ext uri="{C183D7F6-B498-43B3-948B-1728B52AA6E4}">
                <adec:decorative xmlns:adec="http://schemas.microsoft.com/office/drawing/2017/decorative" xmlns=""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xmlns="" id="{4E70207C-E81D-4E79-9654-07E51237BC3C}"/>
              </a:ext>
              <a:ext uri="{C183D7F6-B498-43B3-948B-1728B52AA6E4}">
                <adec:decorative xmlns:adec="http://schemas.microsoft.com/office/drawing/2017/decorative" xmlns=""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xmlns="" id="{D2C300DA-4EC9-46EA-916D-25BEDAE0F239}"/>
              </a:ext>
              <a:ext uri="{C183D7F6-B498-43B3-948B-1728B52AA6E4}">
                <adec:decorative xmlns:adec="http://schemas.microsoft.com/office/drawing/2017/decorative" xmlns=""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CFA111C5-A78D-479B-8C31-7C75D54750E4}"/>
              </a:ext>
              <a:ext uri="{C183D7F6-B498-43B3-948B-1728B52AA6E4}">
                <adec:decorative xmlns:adec="http://schemas.microsoft.com/office/drawing/2017/decorative" xmlns=""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2907CD1A-2477-48CA-8693-2133EA1C329A}"/>
              </a:ext>
              <a:ext uri="{C183D7F6-B498-43B3-948B-1728B52AA6E4}">
                <adec:decorative xmlns:adec="http://schemas.microsoft.com/office/drawing/2017/decorative" xmlns=""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xmlns=""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xmlns=""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xmlns="" id="{DAD3AC05-2DFE-4FEA-BD0F-67495472A283}"/>
              </a:ext>
            </a:extLst>
          </p:cNvPr>
          <p:cNvSpPr txBox="1"/>
          <p:nvPr/>
        </p:nvSpPr>
        <p:spPr>
          <a:xfrm>
            <a:off x="1210235" y="985830"/>
            <a:ext cx="9063318" cy="646331"/>
          </a:xfrm>
          <a:prstGeom prst="rect">
            <a:avLst/>
          </a:prstGeom>
          <a:noFill/>
        </p:spPr>
        <p:txBody>
          <a:bodyPr wrap="square" rtlCol="0" anchor="ctr">
            <a:spAutoFit/>
          </a:bodyPr>
          <a:lstStyle/>
          <a:p>
            <a:pPr algn="ctr"/>
            <a:r>
              <a:rPr lang="en-US" sz="3600" u="sng" dirty="0" smtClean="0">
                <a:solidFill>
                  <a:schemeClr val="bg1"/>
                </a:solidFill>
                <a:latin typeface="+mj-lt"/>
              </a:rPr>
              <a:t>NYC 311 Data Analysis</a:t>
            </a:r>
            <a:endParaRPr lang="en-US" sz="3600" u="sng" dirty="0">
              <a:solidFill>
                <a:schemeClr val="bg1"/>
              </a:solidFill>
              <a:latin typeface="+mj-lt"/>
            </a:endParaRPr>
          </a:p>
        </p:txBody>
      </p:sp>
      <p:sp>
        <p:nvSpPr>
          <p:cNvPr id="21" name="Rectangle: Rounded Corners 20">
            <a:extLst>
              <a:ext uri="{FF2B5EF4-FFF2-40B4-BE49-F238E27FC236}">
                <a16:creationId xmlns:a16="http://schemas.microsoft.com/office/drawing/2014/main" xmlns="" id="{34457E54-1FC4-4040-9DF5-1D27FD6BBD8C}"/>
              </a:ext>
              <a:ext uri="{C183D7F6-B498-43B3-948B-1728B52AA6E4}">
                <adec:decorative xmlns:adec="http://schemas.microsoft.com/office/drawing/2017/decorative" xmlns=""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xmlns="" id="{01FF3AA5-65B8-4250-9FA5-E730BA5D93C8}"/>
              </a:ext>
              <a:ext uri="{C183D7F6-B498-43B3-948B-1728B52AA6E4}">
                <adec:decorative xmlns:adec="http://schemas.microsoft.com/office/drawing/2017/decorative" xmlns=""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xmlns="" id="{9BCCD400-5AC0-46BA-AF0D-532EA062DDFE}"/>
              </a:ext>
              <a:ext uri="{C183D7F6-B498-43B3-948B-1728B52AA6E4}">
                <adec:decorative xmlns:adec="http://schemas.microsoft.com/office/drawing/2017/decorative" xmlns=""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020D1C37-27ED-4160-AE67-E6F23CD58E73}"/>
              </a:ext>
            </a:extLst>
          </p:cNvPr>
          <p:cNvSpPr>
            <a:spLocks noGrp="1"/>
          </p:cNvSpPr>
          <p:nvPr>
            <p:ph type="title"/>
          </p:nvPr>
        </p:nvSpPr>
        <p:spPr/>
        <p:txBody>
          <a:bodyPr/>
          <a:lstStyle/>
          <a:p>
            <a:r>
              <a:rPr lang="en-US" dirty="0"/>
              <a:t>Slide 1</a:t>
            </a:r>
          </a:p>
        </p:txBody>
      </p:sp>
      <p:sp>
        <p:nvSpPr>
          <p:cNvPr id="22" name="TextBox 21">
            <a:extLst>
              <a:ext uri="{FF2B5EF4-FFF2-40B4-BE49-F238E27FC236}">
                <a16:creationId xmlns:a16="http://schemas.microsoft.com/office/drawing/2014/main" xmlns="" id="{DAD3AC05-2DFE-4FEA-BD0F-67495472A283}"/>
              </a:ext>
            </a:extLst>
          </p:cNvPr>
          <p:cNvSpPr txBox="1"/>
          <p:nvPr/>
        </p:nvSpPr>
        <p:spPr>
          <a:xfrm>
            <a:off x="1362635" y="1703004"/>
            <a:ext cx="9063318" cy="646331"/>
          </a:xfrm>
          <a:prstGeom prst="rect">
            <a:avLst/>
          </a:prstGeom>
          <a:noFill/>
        </p:spPr>
        <p:txBody>
          <a:bodyPr wrap="square" rtlCol="0" anchor="ctr">
            <a:spAutoFit/>
          </a:bodyPr>
          <a:lstStyle/>
          <a:p>
            <a:pPr algn="ctr"/>
            <a:r>
              <a:rPr lang="en-US" sz="3600" dirty="0" smtClean="0">
                <a:solidFill>
                  <a:schemeClr val="bg1"/>
                </a:solidFill>
                <a:latin typeface="+mj-lt"/>
              </a:rPr>
              <a:t>Project Presentation SOEN 691-UU</a:t>
            </a:r>
            <a:endParaRPr lang="en-US" sz="3600" dirty="0">
              <a:solidFill>
                <a:schemeClr val="bg1"/>
              </a:solidFill>
              <a:latin typeface="+mj-lt"/>
            </a:endParaRPr>
          </a:p>
        </p:txBody>
      </p:sp>
      <p:sp>
        <p:nvSpPr>
          <p:cNvPr id="23" name="TextBox 22">
            <a:extLst>
              <a:ext uri="{FF2B5EF4-FFF2-40B4-BE49-F238E27FC236}">
                <a16:creationId xmlns:a16="http://schemas.microsoft.com/office/drawing/2014/main" xmlns="" id="{DAD3AC05-2DFE-4FEA-BD0F-67495472A283}"/>
              </a:ext>
            </a:extLst>
          </p:cNvPr>
          <p:cNvSpPr txBox="1"/>
          <p:nvPr/>
        </p:nvSpPr>
        <p:spPr>
          <a:xfrm>
            <a:off x="1367118" y="2626792"/>
            <a:ext cx="9063318" cy="646331"/>
          </a:xfrm>
          <a:prstGeom prst="rect">
            <a:avLst/>
          </a:prstGeom>
          <a:noFill/>
        </p:spPr>
        <p:txBody>
          <a:bodyPr wrap="square" rtlCol="0" anchor="ctr">
            <a:spAutoFit/>
          </a:bodyPr>
          <a:lstStyle/>
          <a:p>
            <a:pPr algn="ctr"/>
            <a:r>
              <a:rPr lang="en-US" sz="3600" dirty="0" smtClean="0">
                <a:solidFill>
                  <a:schemeClr val="bg1"/>
                </a:solidFill>
                <a:latin typeface="+mj-lt"/>
              </a:rPr>
              <a:t>Team ID - 20</a:t>
            </a:r>
            <a:endParaRPr lang="en-US" sz="3600" dirty="0">
              <a:solidFill>
                <a:schemeClr val="bg1"/>
              </a:solidFill>
              <a:latin typeface="+mj-lt"/>
            </a:endParaRPr>
          </a:p>
        </p:txBody>
      </p:sp>
      <p:sp>
        <p:nvSpPr>
          <p:cNvPr id="24" name="TextBox 23">
            <a:extLst>
              <a:ext uri="{FF2B5EF4-FFF2-40B4-BE49-F238E27FC236}">
                <a16:creationId xmlns:a16="http://schemas.microsoft.com/office/drawing/2014/main" xmlns="" id="{DAD3AC05-2DFE-4FEA-BD0F-67495472A283}"/>
              </a:ext>
            </a:extLst>
          </p:cNvPr>
          <p:cNvSpPr txBox="1"/>
          <p:nvPr/>
        </p:nvSpPr>
        <p:spPr>
          <a:xfrm>
            <a:off x="1438834" y="3541722"/>
            <a:ext cx="9063318" cy="2862322"/>
          </a:xfrm>
          <a:prstGeom prst="rect">
            <a:avLst/>
          </a:prstGeom>
          <a:noFill/>
        </p:spPr>
        <p:txBody>
          <a:bodyPr wrap="square" rtlCol="0" anchor="ctr">
            <a:spAutoFit/>
          </a:bodyPr>
          <a:lstStyle/>
          <a:p>
            <a:pPr algn="ctr"/>
            <a:r>
              <a:rPr lang="en-US" sz="3600" dirty="0" smtClean="0">
                <a:solidFill>
                  <a:schemeClr val="bg1"/>
                </a:solidFill>
                <a:latin typeface="+mj-lt"/>
              </a:rPr>
              <a:t>Team members:</a:t>
            </a:r>
          </a:p>
          <a:p>
            <a:pPr algn="ctr"/>
            <a:r>
              <a:rPr lang="en-US" sz="3600" dirty="0" err="1" smtClean="0">
                <a:solidFill>
                  <a:schemeClr val="bg1"/>
                </a:solidFill>
                <a:latin typeface="+mj-lt"/>
              </a:rPr>
              <a:t>Apoorv</a:t>
            </a:r>
            <a:r>
              <a:rPr lang="en-US" sz="3600" dirty="0" smtClean="0">
                <a:solidFill>
                  <a:schemeClr val="bg1"/>
                </a:solidFill>
                <a:latin typeface="+mj-lt"/>
              </a:rPr>
              <a:t> </a:t>
            </a:r>
            <a:r>
              <a:rPr lang="en-US" sz="3600" dirty="0" err="1" smtClean="0">
                <a:solidFill>
                  <a:schemeClr val="bg1"/>
                </a:solidFill>
                <a:latin typeface="+mj-lt"/>
              </a:rPr>
              <a:t>Semal</a:t>
            </a:r>
            <a:endParaRPr lang="en-US" sz="3600" dirty="0" smtClean="0">
              <a:solidFill>
                <a:schemeClr val="bg1"/>
              </a:solidFill>
              <a:latin typeface="+mj-lt"/>
            </a:endParaRPr>
          </a:p>
          <a:p>
            <a:pPr algn="ctr"/>
            <a:r>
              <a:rPr lang="en-US" sz="3600" dirty="0" err="1" smtClean="0">
                <a:solidFill>
                  <a:schemeClr val="bg1"/>
                </a:solidFill>
                <a:latin typeface="+mj-lt"/>
              </a:rPr>
              <a:t>Hareesh</a:t>
            </a:r>
            <a:r>
              <a:rPr lang="en-US" sz="3600" dirty="0" smtClean="0">
                <a:solidFill>
                  <a:schemeClr val="bg1"/>
                </a:solidFill>
                <a:latin typeface="+mj-lt"/>
              </a:rPr>
              <a:t> </a:t>
            </a:r>
            <a:r>
              <a:rPr lang="en-US" sz="3600" dirty="0" err="1" smtClean="0">
                <a:solidFill>
                  <a:schemeClr val="bg1"/>
                </a:solidFill>
                <a:latin typeface="+mj-lt"/>
              </a:rPr>
              <a:t>Kavumkulath</a:t>
            </a:r>
            <a:endParaRPr lang="en-US" sz="3600" dirty="0" smtClean="0">
              <a:solidFill>
                <a:schemeClr val="bg1"/>
              </a:solidFill>
              <a:latin typeface="+mj-lt"/>
            </a:endParaRPr>
          </a:p>
          <a:p>
            <a:pPr algn="ctr"/>
            <a:r>
              <a:rPr lang="en-US" sz="3600" dirty="0" err="1" smtClean="0">
                <a:solidFill>
                  <a:schemeClr val="bg1"/>
                </a:solidFill>
              </a:rPr>
              <a:t>Loveshant</a:t>
            </a:r>
            <a:r>
              <a:rPr lang="en-US" sz="3600" dirty="0" smtClean="0">
                <a:solidFill>
                  <a:schemeClr val="bg1"/>
                </a:solidFill>
              </a:rPr>
              <a:t> </a:t>
            </a:r>
            <a:r>
              <a:rPr lang="en-US" sz="3600" dirty="0" err="1" smtClean="0">
                <a:solidFill>
                  <a:schemeClr val="bg1"/>
                </a:solidFill>
              </a:rPr>
              <a:t>Grewal</a:t>
            </a:r>
            <a:endParaRPr lang="en-US" sz="3600" dirty="0">
              <a:solidFill>
                <a:schemeClr val="bg1"/>
              </a:solidFill>
            </a:endParaRPr>
          </a:p>
          <a:p>
            <a:pPr algn="ctr"/>
            <a:endParaRPr lang="en-US" sz="3600" dirty="0">
              <a:solidFill>
                <a:schemeClr val="bg1"/>
              </a:solidFill>
              <a:latin typeface="+mj-lt"/>
            </a:endParaRP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9BD90C54-A1D0-46AE-811A-7FCD71C84EA5}"/>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xmlns="" id="{20653043-9706-4A8F-99E2-518CA3BA8540}"/>
              </a:ext>
              <a:ext uri="{C183D7F6-B498-43B3-948B-1728B52AA6E4}">
                <adec:decorative xmlns:adec="http://schemas.microsoft.com/office/drawing/2017/decorative" xmlns=""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4F19464-7408-4CB8-9C8D-6CAE84CA4FAD}"/>
              </a:ext>
            </a:extLst>
          </p:cNvPr>
          <p:cNvSpPr>
            <a:spLocks noGrp="1"/>
          </p:cNvSpPr>
          <p:nvPr>
            <p:ph type="title"/>
          </p:nvPr>
        </p:nvSpPr>
        <p:spPr/>
        <p:txBody>
          <a:bodyPr/>
          <a:lstStyle/>
          <a:p>
            <a:r>
              <a:rPr lang="en-US" dirty="0" smtClean="0"/>
              <a:t>SUPERVISED LEARNING</a:t>
            </a:r>
            <a:endParaRPr lang="en-US" dirty="0"/>
          </a:p>
        </p:txBody>
      </p:sp>
      <p:sp>
        <p:nvSpPr>
          <p:cNvPr id="3" name="Footer Placeholder 2">
            <a:extLst>
              <a:ext uri="{FF2B5EF4-FFF2-40B4-BE49-F238E27FC236}">
                <a16:creationId xmlns:a16="http://schemas.microsoft.com/office/drawing/2014/main" xmlns=""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BE189828-C3DA-4597-BCE6-9ABD37A41E4D}"/>
              </a:ext>
            </a:extLst>
          </p:cNvPr>
          <p:cNvSpPr>
            <a:spLocks noGrp="1"/>
          </p:cNvSpPr>
          <p:nvPr>
            <p:ph type="sldNum" sz="quarter" idx="12"/>
          </p:nvPr>
        </p:nvSpPr>
        <p:spPr/>
        <p:txBody>
          <a:bodyPr/>
          <a:lstStyle/>
          <a:p>
            <a:fld id="{0FD50806-BABF-4915-9689-3B9956D1C75C}" type="slidenum">
              <a:rPr lang="en-US" smtClean="0"/>
              <a:pPr/>
              <a:t>10</a:t>
            </a:fld>
            <a:endParaRPr lang="en-US" dirty="0"/>
          </a:p>
        </p:txBody>
      </p:sp>
      <p:sp>
        <p:nvSpPr>
          <p:cNvPr id="23" name="Oval 22">
            <a:extLst>
              <a:ext uri="{FF2B5EF4-FFF2-40B4-BE49-F238E27FC236}">
                <a16:creationId xmlns:a16="http://schemas.microsoft.com/office/drawing/2014/main" xmlns="" id="{E4ED3DF7-870D-4095-B720-456252545CFA}"/>
              </a:ext>
              <a:ext uri="{C183D7F6-B498-43B3-948B-1728B52AA6E4}">
                <adec:decorative xmlns:adec="http://schemas.microsoft.com/office/drawing/2017/decorative" xmlns=""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xmlns="" id="{397930D1-D889-4C98-9307-30DD9857B31B}"/>
              </a:ext>
              <a:ext uri="{C183D7F6-B498-43B3-948B-1728B52AA6E4}">
                <adec:decorative xmlns:adec="http://schemas.microsoft.com/office/drawing/2017/decorative" xmlns=""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xmlns="" id="{6BCE0B65-EA3A-426C-85CA-4043448BB9C7}"/>
              </a:ext>
              <a:ext uri="{C183D7F6-B498-43B3-948B-1728B52AA6E4}">
                <adec:decorative xmlns:adec="http://schemas.microsoft.com/office/drawing/2017/decorative" xmlns=""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45D69285-EE6C-45DF-95AC-EBA566A5FA92}"/>
              </a:ext>
              <a:ext uri="{C183D7F6-B498-43B3-948B-1728B52AA6E4}">
                <adec:decorative xmlns:adec="http://schemas.microsoft.com/office/drawing/2017/decorative" xmlns=""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xmlns=""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xmlns=""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xmlns=""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xmlns=""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xmlns=""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xmlns=""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xmlns=""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xmlns=""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xmlns=""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xmlns="" id="{ADD28621-C404-41A6-85D1-1C963A241234}"/>
              </a:ext>
            </a:extLst>
          </p:cNvPr>
          <p:cNvSpPr txBox="1"/>
          <p:nvPr/>
        </p:nvSpPr>
        <p:spPr>
          <a:xfrm>
            <a:off x="495386" y="1690348"/>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8" name="TextBox 47">
            <a:extLst>
              <a:ext uri="{FF2B5EF4-FFF2-40B4-BE49-F238E27FC236}">
                <a16:creationId xmlns:a16="http://schemas.microsoft.com/office/drawing/2014/main" xmlns="" id="{468E2C47-3170-4264-A8DB-61C9DD65CB3F}"/>
              </a:ext>
            </a:extLst>
          </p:cNvPr>
          <p:cNvSpPr txBox="1"/>
          <p:nvPr/>
        </p:nvSpPr>
        <p:spPr>
          <a:xfrm>
            <a:off x="304800" y="3095784"/>
            <a:ext cx="3114675"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7" name="TextBox 47">
            <a:extLst>
              <a:ext uri="{FF2B5EF4-FFF2-40B4-BE49-F238E27FC236}">
                <a16:creationId xmlns:a16="http://schemas.microsoft.com/office/drawing/2014/main" xmlns="" id="{CEDCE8FF-73B3-4C37-B751-F7E83288982A}"/>
              </a:ext>
            </a:extLst>
          </p:cNvPr>
          <p:cNvSpPr txBox="1"/>
          <p:nvPr/>
        </p:nvSpPr>
        <p:spPr>
          <a:xfrm>
            <a:off x="495386" y="4729065"/>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43" name="Freeform: Shape 42">
            <a:extLst>
              <a:ext uri="{FF2B5EF4-FFF2-40B4-BE49-F238E27FC236}">
                <a16:creationId xmlns:a16="http://schemas.microsoft.com/office/drawing/2014/main" xmlns="" id="{512F29F0-E19B-43BF-BEF3-D4A48B394F58}"/>
              </a:ext>
              <a:ext uri="{C183D7F6-B498-43B3-948B-1728B52AA6E4}">
                <adec:decorative xmlns:adec="http://schemas.microsoft.com/office/drawing/2017/decorative" xmlns=""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BB558C64-5F19-44FD-B6CB-6995E80A6FA2}"/>
              </a:ext>
              <a:ext uri="{C183D7F6-B498-43B3-948B-1728B52AA6E4}">
                <adec:decorative xmlns:adec="http://schemas.microsoft.com/office/drawing/2017/decorative" xmlns=""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xmlns=""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xmlns=""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xmlns=""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xmlns=""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xmlns=""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xmlns=""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xmlns=""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xmlns=""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xmlns="" id="{64247792-27CC-4EFA-A69B-F13112FC2F14}"/>
              </a:ext>
            </a:extLst>
          </p:cNvPr>
          <p:cNvGraphicFramePr/>
          <p:nvPr>
            <p:extLst>
              <p:ext uri="{D42A27DB-BD31-4B8C-83A1-F6EECF244321}">
                <p14:modId xmlns:p14="http://schemas.microsoft.com/office/powerpoint/2010/main" val="1918830223"/>
              </p:ext>
            </p:extLst>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4"/>
          </a:graphicData>
        </a:graphic>
      </p:graphicFrame>
      <p:sp>
        <p:nvSpPr>
          <p:cNvPr id="45" name="Freeform: Shape 44">
            <a:extLst>
              <a:ext uri="{FF2B5EF4-FFF2-40B4-BE49-F238E27FC236}">
                <a16:creationId xmlns:a16="http://schemas.microsoft.com/office/drawing/2014/main" xmlns="" id="{96F4CA26-D2F0-4BB4-90D9-BDD68DA84DE4}"/>
              </a:ext>
              <a:ext uri="{C183D7F6-B498-43B3-948B-1728B52AA6E4}">
                <adec:decorative xmlns:adec="http://schemas.microsoft.com/office/drawing/2017/decorative" xmlns=""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411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8C9681D9-380A-4EAF-91DB-E07432FF9C3F}"/>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xmlns="" id="{64564789-A474-46BE-A2F2-4F27C6E39F3F}"/>
              </a:ext>
              <a:ext uri="{C183D7F6-B498-43B3-948B-1728B52AA6E4}">
                <adec:decorative xmlns:adec="http://schemas.microsoft.com/office/drawing/2017/decorative" xmlns=""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xmlns="" id="{485D1319-7BD4-47DE-B3DF-55B655BB34C4}"/>
              </a:ext>
              <a:ext uri="{C183D7F6-B498-43B3-948B-1728B52AA6E4}">
                <adec:decorative xmlns:adec="http://schemas.microsoft.com/office/drawing/2017/decorative" xmlns=""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xmlns=""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sp>
        <p:nvSpPr>
          <p:cNvPr id="17" name="Rectangle: Rounded Corners 16">
            <a:extLst>
              <a:ext uri="{FF2B5EF4-FFF2-40B4-BE49-F238E27FC236}">
                <a16:creationId xmlns:a16="http://schemas.microsoft.com/office/drawing/2014/main" xmlns="" id="{D2C300DA-4EC9-46EA-916D-25BEDAE0F239}"/>
              </a:ext>
              <a:ext uri="{C183D7F6-B498-43B3-948B-1728B52AA6E4}">
                <adec:decorative xmlns:adec="http://schemas.microsoft.com/office/drawing/2017/decorative" xmlns=""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xmlns="" id="{08DED9FB-5603-488F-827B-05F43B91C25A}"/>
              </a:ext>
              <a:ext uri="{C183D7F6-B498-43B3-948B-1728B52AA6E4}">
                <adec:decorative xmlns:adec="http://schemas.microsoft.com/office/drawing/2017/decorative" xmlns=""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CAA70618-CDC0-4C13-8EE9-54ABCDECF7CC}"/>
              </a:ext>
              <a:ext uri="{C183D7F6-B498-43B3-948B-1728B52AA6E4}">
                <adec:decorative xmlns:adec="http://schemas.microsoft.com/office/drawing/2017/decorative" xmlns=""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218539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xmlns="" id="{D8722C52-9CB4-45C1-82EB-9196F64DC3D7}"/>
              </a:ext>
              <a:ext uri="{C183D7F6-B498-43B3-948B-1728B52AA6E4}">
                <adec:decorative xmlns:adec="http://schemas.microsoft.com/office/drawing/2017/decorative" xmlns="" val="1"/>
              </a:ext>
            </a:extLst>
          </p:cNvPr>
          <p:cNvSpPr/>
          <p:nvPr/>
        </p:nvSpPr>
        <p:spPr>
          <a:xfrm>
            <a:off x="869631" y="1235756"/>
            <a:ext cx="2032000" cy="1117600"/>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xmlns="" id="{B1FC803C-5FC7-4A18-BA6E-5DBD33A7F1C0}"/>
              </a:ext>
              <a:ext uri="{C183D7F6-B498-43B3-948B-1728B52AA6E4}">
                <adec:decorative xmlns:adec="http://schemas.microsoft.com/office/drawing/2017/decorative" xmlns="" val="1"/>
              </a:ext>
            </a:extLst>
          </p:cNvPr>
          <p:cNvSpPr/>
          <p:nvPr/>
        </p:nvSpPr>
        <p:spPr>
          <a:xfrm>
            <a:off x="869631" y="2832238"/>
            <a:ext cx="2032000" cy="1117600"/>
          </a:xfrm>
          <a:prstGeom prst="roundRect">
            <a:avLst>
              <a:gd name="adj" fmla="val 5000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xmlns="" id="{07433DA3-7C45-4A76-A8BA-7C9E688B75A7}"/>
              </a:ext>
              <a:ext uri="{C183D7F6-B498-43B3-948B-1728B52AA6E4}">
                <adec:decorative xmlns:adec="http://schemas.microsoft.com/office/drawing/2017/decorative" xmlns="" val="1"/>
              </a:ext>
            </a:extLst>
          </p:cNvPr>
          <p:cNvSpPr/>
          <p:nvPr/>
        </p:nvSpPr>
        <p:spPr>
          <a:xfrm>
            <a:off x="869631" y="4428720"/>
            <a:ext cx="2032000" cy="1117600"/>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xmlns="" id="{E5A95B40-5207-47C4-80D3-12F9AAE78F33}"/>
              </a:ext>
              <a:ext uri="{C183D7F6-B498-43B3-948B-1728B52AA6E4}">
                <adec:decorative xmlns:adec="http://schemas.microsoft.com/office/drawing/2017/decorative" xmlns="" val="1"/>
              </a:ext>
            </a:extLst>
          </p:cNvPr>
          <p:cNvGrpSpPr/>
          <p:nvPr/>
        </p:nvGrpSpPr>
        <p:grpSpPr>
          <a:xfrm>
            <a:off x="304800" y="666751"/>
            <a:ext cx="12527730" cy="5695950"/>
            <a:chOff x="1250950" y="914400"/>
            <a:chExt cx="6398080" cy="2908996"/>
          </a:xfrm>
          <a:effectLst/>
        </p:grpSpPr>
        <p:sp>
          <p:nvSpPr>
            <p:cNvPr id="19" name="Rounded Rectangle 22">
              <a:extLst>
                <a:ext uri="{FF2B5EF4-FFF2-40B4-BE49-F238E27FC236}">
                  <a16:creationId xmlns:a16="http://schemas.microsoft.com/office/drawing/2014/main" xmlns=""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xmlns=""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xmlns=""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xmlns=""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xmlns=""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xmlns=""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xmlns=""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xmlns=""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Oval 32">
            <a:extLst>
              <a:ext uri="{FF2B5EF4-FFF2-40B4-BE49-F238E27FC236}">
                <a16:creationId xmlns:a16="http://schemas.microsoft.com/office/drawing/2014/main" xmlns="" id="{B8C39A2F-EB98-421A-9196-A1F82FA0CF1A}"/>
              </a:ext>
              <a:ext uri="{C183D7F6-B498-43B3-948B-1728B52AA6E4}">
                <adec:decorative xmlns:adec="http://schemas.microsoft.com/office/drawing/2017/decorative" xmlns="" val="1"/>
              </a:ext>
            </a:extLst>
          </p:cNvPr>
          <p:cNvSpPr/>
          <p:nvPr/>
        </p:nvSpPr>
        <p:spPr>
          <a:xfrm>
            <a:off x="956403" y="1329942"/>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xmlns="" id="{B0BABAAE-D145-4E69-9C95-2BF9E7E8DBE7}"/>
              </a:ext>
              <a:ext uri="{C183D7F6-B498-43B3-948B-1728B52AA6E4}">
                <adec:decorative xmlns:adec="http://schemas.microsoft.com/office/drawing/2017/decorative" xmlns="" val="1"/>
              </a:ext>
            </a:extLst>
          </p:cNvPr>
          <p:cNvSpPr/>
          <p:nvPr/>
        </p:nvSpPr>
        <p:spPr>
          <a:xfrm>
            <a:off x="956403" y="2926424"/>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xmlns="" id="{E3EAFB8C-B68B-4DDE-875A-CD4EB5E2AFA4}"/>
              </a:ext>
              <a:ext uri="{C183D7F6-B498-43B3-948B-1728B52AA6E4}">
                <adec:decorative xmlns:adec="http://schemas.microsoft.com/office/drawing/2017/decorative" xmlns="" val="1"/>
              </a:ext>
            </a:extLst>
          </p:cNvPr>
          <p:cNvSpPr/>
          <p:nvPr/>
        </p:nvSpPr>
        <p:spPr>
          <a:xfrm>
            <a:off x="956403" y="4522906"/>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descr="This is an icon of three boxes. ">
            <a:extLst>
              <a:ext uri="{FF2B5EF4-FFF2-40B4-BE49-F238E27FC236}">
                <a16:creationId xmlns:a16="http://schemas.microsoft.com/office/drawing/2014/main" xmlns="" id="{A5340DAF-B574-4E29-BCFD-75116FFA2F8E}"/>
              </a:ext>
            </a:extLst>
          </p:cNvPr>
          <p:cNvGrpSpPr/>
          <p:nvPr/>
        </p:nvGrpSpPr>
        <p:grpSpPr>
          <a:xfrm>
            <a:off x="1247178" y="4814641"/>
            <a:ext cx="347678" cy="345758"/>
            <a:chOff x="5465763" y="3068638"/>
            <a:chExt cx="287337" cy="285750"/>
          </a:xfrm>
          <a:solidFill>
            <a:srgbClr val="7F7F7F"/>
          </a:solidFill>
        </p:grpSpPr>
        <p:sp>
          <p:nvSpPr>
            <p:cNvPr id="37" name="Freeform 617">
              <a:extLst>
                <a:ext uri="{FF2B5EF4-FFF2-40B4-BE49-F238E27FC236}">
                  <a16:creationId xmlns:a16="http://schemas.microsoft.com/office/drawing/2014/main" xmlns="" id="{560F0304-DB18-4871-9394-DA353CAE4507}"/>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18">
              <a:extLst>
                <a:ext uri="{FF2B5EF4-FFF2-40B4-BE49-F238E27FC236}">
                  <a16:creationId xmlns:a16="http://schemas.microsoft.com/office/drawing/2014/main" xmlns="" id="{F24D198E-92D9-4A19-8B75-61FB0D9B117B}"/>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619">
              <a:extLst>
                <a:ext uri="{FF2B5EF4-FFF2-40B4-BE49-F238E27FC236}">
                  <a16:creationId xmlns:a16="http://schemas.microsoft.com/office/drawing/2014/main" xmlns="" id="{3B0BF256-8DAA-4CDF-8652-6DCD8C79F25A}"/>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620">
              <a:extLst>
                <a:ext uri="{FF2B5EF4-FFF2-40B4-BE49-F238E27FC236}">
                  <a16:creationId xmlns:a16="http://schemas.microsoft.com/office/drawing/2014/main" xmlns="" id="{686DAC32-9C84-4DC9-88C6-7E85E274D896}"/>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621">
              <a:extLst>
                <a:ext uri="{FF2B5EF4-FFF2-40B4-BE49-F238E27FC236}">
                  <a16:creationId xmlns:a16="http://schemas.microsoft.com/office/drawing/2014/main" xmlns="" id="{433A1745-F3E6-4D9F-AE78-D0669E73624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22">
              <a:extLst>
                <a:ext uri="{FF2B5EF4-FFF2-40B4-BE49-F238E27FC236}">
                  <a16:creationId xmlns:a16="http://schemas.microsoft.com/office/drawing/2014/main" xmlns="" id="{CF743A6A-34E4-4283-A2FA-73DA2A8E7BCE}"/>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623">
              <a:extLst>
                <a:ext uri="{FF2B5EF4-FFF2-40B4-BE49-F238E27FC236}">
                  <a16:creationId xmlns:a16="http://schemas.microsoft.com/office/drawing/2014/main" xmlns="" id="{EE7D9486-123C-45C9-BDB3-DA00258A957C}"/>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624">
              <a:extLst>
                <a:ext uri="{FF2B5EF4-FFF2-40B4-BE49-F238E27FC236}">
                  <a16:creationId xmlns:a16="http://schemas.microsoft.com/office/drawing/2014/main" xmlns="" id="{B5DFBDB0-3DFF-4D8F-BEC2-904636867100}"/>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625">
              <a:extLst>
                <a:ext uri="{FF2B5EF4-FFF2-40B4-BE49-F238E27FC236}">
                  <a16:creationId xmlns:a16="http://schemas.microsoft.com/office/drawing/2014/main" xmlns="" id="{94374C16-9B1D-4DD6-A4B6-930D71F943ED}"/>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This is an icon of a shield. ">
            <a:extLst>
              <a:ext uri="{FF2B5EF4-FFF2-40B4-BE49-F238E27FC236}">
                <a16:creationId xmlns:a16="http://schemas.microsoft.com/office/drawing/2014/main" xmlns="" id="{B734B159-E7DC-4D75-9BE6-B7C7C24BB9DF}"/>
              </a:ext>
            </a:extLst>
          </p:cNvPr>
          <p:cNvGrpSpPr/>
          <p:nvPr/>
        </p:nvGrpSpPr>
        <p:grpSpPr>
          <a:xfrm>
            <a:off x="1275991" y="3220080"/>
            <a:ext cx="290052" cy="341916"/>
            <a:chOff x="2627313" y="3071813"/>
            <a:chExt cx="239713" cy="282575"/>
          </a:xfrm>
          <a:solidFill>
            <a:srgbClr val="404040"/>
          </a:solidFill>
        </p:grpSpPr>
        <p:sp>
          <p:nvSpPr>
            <p:cNvPr id="47" name="Freeform 747">
              <a:extLst>
                <a:ext uri="{FF2B5EF4-FFF2-40B4-BE49-F238E27FC236}">
                  <a16:creationId xmlns:a16="http://schemas.microsoft.com/office/drawing/2014/main" xmlns="" id="{DA05B168-1E9F-4460-A1FD-380F7A803631}"/>
                </a:ext>
              </a:extLst>
            </p:cNvPr>
            <p:cNvSpPr>
              <a:spLocks/>
            </p:cNvSpPr>
            <p:nvPr/>
          </p:nvSpPr>
          <p:spPr bwMode="auto">
            <a:xfrm>
              <a:off x="2751138" y="3071813"/>
              <a:ext cx="115888" cy="125413"/>
            </a:xfrm>
            <a:custGeom>
              <a:avLst/>
              <a:gdLst>
                <a:gd name="T0" fmla="*/ 352 w 361"/>
                <a:gd name="T1" fmla="*/ 21 h 396"/>
                <a:gd name="T2" fmla="*/ 347 w 361"/>
                <a:gd name="T3" fmla="*/ 20 h 396"/>
                <a:gd name="T4" fmla="*/ 343 w 361"/>
                <a:gd name="T5" fmla="*/ 20 h 396"/>
                <a:gd name="T6" fmla="*/ 339 w 361"/>
                <a:gd name="T7" fmla="*/ 22 h 396"/>
                <a:gd name="T8" fmla="*/ 336 w 361"/>
                <a:gd name="T9" fmla="*/ 24 h 396"/>
                <a:gd name="T10" fmla="*/ 321 w 361"/>
                <a:gd name="T11" fmla="*/ 39 h 396"/>
                <a:gd name="T12" fmla="*/ 305 w 361"/>
                <a:gd name="T13" fmla="*/ 51 h 396"/>
                <a:gd name="T14" fmla="*/ 290 w 361"/>
                <a:gd name="T15" fmla="*/ 61 h 396"/>
                <a:gd name="T16" fmla="*/ 273 w 361"/>
                <a:gd name="T17" fmla="*/ 68 h 396"/>
                <a:gd name="T18" fmla="*/ 256 w 361"/>
                <a:gd name="T19" fmla="*/ 74 h 396"/>
                <a:gd name="T20" fmla="*/ 238 w 361"/>
                <a:gd name="T21" fmla="*/ 78 h 396"/>
                <a:gd name="T22" fmla="*/ 218 w 361"/>
                <a:gd name="T23" fmla="*/ 80 h 396"/>
                <a:gd name="T24" fmla="*/ 195 w 361"/>
                <a:gd name="T25" fmla="*/ 80 h 396"/>
                <a:gd name="T26" fmla="*/ 181 w 361"/>
                <a:gd name="T27" fmla="*/ 80 h 396"/>
                <a:gd name="T28" fmla="*/ 167 w 361"/>
                <a:gd name="T29" fmla="*/ 79 h 396"/>
                <a:gd name="T30" fmla="*/ 153 w 361"/>
                <a:gd name="T31" fmla="*/ 77 h 396"/>
                <a:gd name="T32" fmla="*/ 139 w 361"/>
                <a:gd name="T33" fmla="*/ 75 h 396"/>
                <a:gd name="T34" fmla="*/ 125 w 361"/>
                <a:gd name="T35" fmla="*/ 71 h 396"/>
                <a:gd name="T36" fmla="*/ 112 w 361"/>
                <a:gd name="T37" fmla="*/ 67 h 396"/>
                <a:gd name="T38" fmla="*/ 99 w 361"/>
                <a:gd name="T39" fmla="*/ 63 h 396"/>
                <a:gd name="T40" fmla="*/ 86 w 361"/>
                <a:gd name="T41" fmla="*/ 58 h 396"/>
                <a:gd name="T42" fmla="*/ 73 w 361"/>
                <a:gd name="T43" fmla="*/ 52 h 396"/>
                <a:gd name="T44" fmla="*/ 60 w 361"/>
                <a:gd name="T45" fmla="*/ 46 h 396"/>
                <a:gd name="T46" fmla="*/ 48 w 361"/>
                <a:gd name="T47" fmla="*/ 39 h 396"/>
                <a:gd name="T48" fmla="*/ 38 w 361"/>
                <a:gd name="T49" fmla="*/ 32 h 396"/>
                <a:gd name="T50" fmla="*/ 27 w 361"/>
                <a:gd name="T51" fmla="*/ 24 h 396"/>
                <a:gd name="T52" fmla="*/ 17 w 361"/>
                <a:gd name="T53" fmla="*/ 17 h 396"/>
                <a:gd name="T54" fmla="*/ 7 w 361"/>
                <a:gd name="T55" fmla="*/ 8 h 396"/>
                <a:gd name="T56" fmla="*/ 0 w 361"/>
                <a:gd name="T57" fmla="*/ 0 h 396"/>
                <a:gd name="T58" fmla="*/ 0 w 361"/>
                <a:gd name="T59" fmla="*/ 396 h 396"/>
                <a:gd name="T60" fmla="*/ 361 w 361"/>
                <a:gd name="T61" fmla="*/ 396 h 396"/>
                <a:gd name="T62" fmla="*/ 361 w 361"/>
                <a:gd name="T63" fmla="*/ 35 h 396"/>
                <a:gd name="T64" fmla="*/ 360 w 361"/>
                <a:gd name="T65" fmla="*/ 31 h 396"/>
                <a:gd name="T66" fmla="*/ 358 w 361"/>
                <a:gd name="T67" fmla="*/ 26 h 396"/>
                <a:gd name="T68" fmla="*/ 356 w 361"/>
                <a:gd name="T69" fmla="*/ 23 h 396"/>
                <a:gd name="T70" fmla="*/ 352 w 361"/>
                <a:gd name="T71" fmla="*/ 2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96">
                  <a:moveTo>
                    <a:pt x="352" y="21"/>
                  </a:moveTo>
                  <a:lnTo>
                    <a:pt x="347" y="20"/>
                  </a:lnTo>
                  <a:lnTo>
                    <a:pt x="343" y="20"/>
                  </a:lnTo>
                  <a:lnTo>
                    <a:pt x="339" y="22"/>
                  </a:lnTo>
                  <a:lnTo>
                    <a:pt x="336" y="24"/>
                  </a:lnTo>
                  <a:lnTo>
                    <a:pt x="321" y="39"/>
                  </a:lnTo>
                  <a:lnTo>
                    <a:pt x="305" y="51"/>
                  </a:lnTo>
                  <a:lnTo>
                    <a:pt x="290" y="61"/>
                  </a:lnTo>
                  <a:lnTo>
                    <a:pt x="273" y="68"/>
                  </a:lnTo>
                  <a:lnTo>
                    <a:pt x="256" y="74"/>
                  </a:lnTo>
                  <a:lnTo>
                    <a:pt x="238" y="78"/>
                  </a:lnTo>
                  <a:lnTo>
                    <a:pt x="218" y="80"/>
                  </a:lnTo>
                  <a:lnTo>
                    <a:pt x="195" y="80"/>
                  </a:lnTo>
                  <a:lnTo>
                    <a:pt x="181" y="80"/>
                  </a:lnTo>
                  <a:lnTo>
                    <a:pt x="167" y="79"/>
                  </a:lnTo>
                  <a:lnTo>
                    <a:pt x="153" y="77"/>
                  </a:lnTo>
                  <a:lnTo>
                    <a:pt x="139" y="75"/>
                  </a:lnTo>
                  <a:lnTo>
                    <a:pt x="125" y="71"/>
                  </a:lnTo>
                  <a:lnTo>
                    <a:pt x="112" y="67"/>
                  </a:lnTo>
                  <a:lnTo>
                    <a:pt x="99" y="63"/>
                  </a:lnTo>
                  <a:lnTo>
                    <a:pt x="86" y="58"/>
                  </a:lnTo>
                  <a:lnTo>
                    <a:pt x="73" y="52"/>
                  </a:lnTo>
                  <a:lnTo>
                    <a:pt x="60" y="46"/>
                  </a:lnTo>
                  <a:lnTo>
                    <a:pt x="48" y="39"/>
                  </a:lnTo>
                  <a:lnTo>
                    <a:pt x="38" y="32"/>
                  </a:lnTo>
                  <a:lnTo>
                    <a:pt x="27" y="24"/>
                  </a:lnTo>
                  <a:lnTo>
                    <a:pt x="17" y="17"/>
                  </a:lnTo>
                  <a:lnTo>
                    <a:pt x="7" y="8"/>
                  </a:lnTo>
                  <a:lnTo>
                    <a:pt x="0" y="0"/>
                  </a:lnTo>
                  <a:lnTo>
                    <a:pt x="0" y="396"/>
                  </a:lnTo>
                  <a:lnTo>
                    <a:pt x="361" y="396"/>
                  </a:lnTo>
                  <a:lnTo>
                    <a:pt x="361" y="35"/>
                  </a:lnTo>
                  <a:lnTo>
                    <a:pt x="360" y="31"/>
                  </a:lnTo>
                  <a:lnTo>
                    <a:pt x="358" y="26"/>
                  </a:lnTo>
                  <a:lnTo>
                    <a:pt x="356" y="23"/>
                  </a:lnTo>
                  <a:lnTo>
                    <a:pt x="35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748">
              <a:extLst>
                <a:ext uri="{FF2B5EF4-FFF2-40B4-BE49-F238E27FC236}">
                  <a16:creationId xmlns:a16="http://schemas.microsoft.com/office/drawing/2014/main" xmlns="" id="{9E7D57B1-B4D4-414C-A0D8-33BDD029863F}"/>
                </a:ext>
              </a:extLst>
            </p:cNvPr>
            <p:cNvSpPr>
              <a:spLocks/>
            </p:cNvSpPr>
            <p:nvPr/>
          </p:nvSpPr>
          <p:spPr bwMode="auto">
            <a:xfrm>
              <a:off x="2627313" y="3206750"/>
              <a:ext cx="114300" cy="147638"/>
            </a:xfrm>
            <a:custGeom>
              <a:avLst/>
              <a:gdLst>
                <a:gd name="T0" fmla="*/ 0 w 361"/>
                <a:gd name="T1" fmla="*/ 152 h 464"/>
                <a:gd name="T2" fmla="*/ 0 w 361"/>
                <a:gd name="T3" fmla="*/ 153 h 464"/>
                <a:gd name="T4" fmla="*/ 0 w 361"/>
                <a:gd name="T5" fmla="*/ 154 h 464"/>
                <a:gd name="T6" fmla="*/ 3 w 361"/>
                <a:gd name="T7" fmla="*/ 166 h 464"/>
                <a:gd name="T8" fmla="*/ 12 w 361"/>
                <a:gd name="T9" fmla="*/ 192 h 464"/>
                <a:gd name="T10" fmla="*/ 20 w 361"/>
                <a:gd name="T11" fmla="*/ 211 h 464"/>
                <a:gd name="T12" fmla="*/ 31 w 361"/>
                <a:gd name="T13" fmla="*/ 231 h 464"/>
                <a:gd name="T14" fmla="*/ 45 w 361"/>
                <a:gd name="T15" fmla="*/ 253 h 464"/>
                <a:gd name="T16" fmla="*/ 61 w 361"/>
                <a:gd name="T17" fmla="*/ 277 h 464"/>
                <a:gd name="T18" fmla="*/ 71 w 361"/>
                <a:gd name="T19" fmla="*/ 289 h 464"/>
                <a:gd name="T20" fmla="*/ 82 w 361"/>
                <a:gd name="T21" fmla="*/ 302 h 464"/>
                <a:gd name="T22" fmla="*/ 94 w 361"/>
                <a:gd name="T23" fmla="*/ 314 h 464"/>
                <a:gd name="T24" fmla="*/ 107 w 361"/>
                <a:gd name="T25" fmla="*/ 327 h 464"/>
                <a:gd name="T26" fmla="*/ 121 w 361"/>
                <a:gd name="T27" fmla="*/ 339 h 464"/>
                <a:gd name="T28" fmla="*/ 136 w 361"/>
                <a:gd name="T29" fmla="*/ 352 h 464"/>
                <a:gd name="T30" fmla="*/ 152 w 361"/>
                <a:gd name="T31" fmla="*/ 364 h 464"/>
                <a:gd name="T32" fmla="*/ 170 w 361"/>
                <a:gd name="T33" fmla="*/ 377 h 464"/>
                <a:gd name="T34" fmla="*/ 188 w 361"/>
                <a:gd name="T35" fmla="*/ 389 h 464"/>
                <a:gd name="T36" fmla="*/ 209 w 361"/>
                <a:gd name="T37" fmla="*/ 401 h 464"/>
                <a:gd name="T38" fmla="*/ 230 w 361"/>
                <a:gd name="T39" fmla="*/ 412 h 464"/>
                <a:gd name="T40" fmla="*/ 254 w 361"/>
                <a:gd name="T41" fmla="*/ 423 h 464"/>
                <a:gd name="T42" fmla="*/ 278 w 361"/>
                <a:gd name="T43" fmla="*/ 434 h 464"/>
                <a:gd name="T44" fmla="*/ 304 w 361"/>
                <a:gd name="T45" fmla="*/ 445 h 464"/>
                <a:gd name="T46" fmla="*/ 332 w 361"/>
                <a:gd name="T47" fmla="*/ 454 h 464"/>
                <a:gd name="T48" fmla="*/ 361 w 361"/>
                <a:gd name="T49" fmla="*/ 464 h 464"/>
                <a:gd name="T50" fmla="*/ 361 w 361"/>
                <a:gd name="T51" fmla="*/ 0 h 464"/>
                <a:gd name="T52" fmla="*/ 0 w 361"/>
                <a:gd name="T53" fmla="*/ 0 h 464"/>
                <a:gd name="T54" fmla="*/ 0 w 361"/>
                <a:gd name="T55" fmla="*/ 1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464">
                  <a:moveTo>
                    <a:pt x="0" y="152"/>
                  </a:moveTo>
                  <a:lnTo>
                    <a:pt x="0" y="153"/>
                  </a:lnTo>
                  <a:lnTo>
                    <a:pt x="0" y="154"/>
                  </a:lnTo>
                  <a:lnTo>
                    <a:pt x="3" y="166"/>
                  </a:lnTo>
                  <a:lnTo>
                    <a:pt x="12" y="192"/>
                  </a:lnTo>
                  <a:lnTo>
                    <a:pt x="20" y="211"/>
                  </a:lnTo>
                  <a:lnTo>
                    <a:pt x="31" y="231"/>
                  </a:lnTo>
                  <a:lnTo>
                    <a:pt x="45" y="253"/>
                  </a:lnTo>
                  <a:lnTo>
                    <a:pt x="61" y="277"/>
                  </a:lnTo>
                  <a:lnTo>
                    <a:pt x="71" y="289"/>
                  </a:lnTo>
                  <a:lnTo>
                    <a:pt x="82" y="302"/>
                  </a:lnTo>
                  <a:lnTo>
                    <a:pt x="94" y="314"/>
                  </a:lnTo>
                  <a:lnTo>
                    <a:pt x="107" y="327"/>
                  </a:lnTo>
                  <a:lnTo>
                    <a:pt x="121" y="339"/>
                  </a:lnTo>
                  <a:lnTo>
                    <a:pt x="136" y="352"/>
                  </a:lnTo>
                  <a:lnTo>
                    <a:pt x="152" y="364"/>
                  </a:lnTo>
                  <a:lnTo>
                    <a:pt x="170" y="377"/>
                  </a:lnTo>
                  <a:lnTo>
                    <a:pt x="188" y="389"/>
                  </a:lnTo>
                  <a:lnTo>
                    <a:pt x="209" y="401"/>
                  </a:lnTo>
                  <a:lnTo>
                    <a:pt x="230" y="412"/>
                  </a:lnTo>
                  <a:lnTo>
                    <a:pt x="254" y="423"/>
                  </a:lnTo>
                  <a:lnTo>
                    <a:pt x="278" y="434"/>
                  </a:lnTo>
                  <a:lnTo>
                    <a:pt x="304" y="445"/>
                  </a:lnTo>
                  <a:lnTo>
                    <a:pt x="332" y="454"/>
                  </a:lnTo>
                  <a:lnTo>
                    <a:pt x="361" y="464"/>
                  </a:lnTo>
                  <a:lnTo>
                    <a:pt x="361" y="0"/>
                  </a:lnTo>
                  <a:lnTo>
                    <a:pt x="0" y="0"/>
                  </a:lnTo>
                  <a:lnTo>
                    <a:pt x="0"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49">
              <a:extLst>
                <a:ext uri="{FF2B5EF4-FFF2-40B4-BE49-F238E27FC236}">
                  <a16:creationId xmlns:a16="http://schemas.microsoft.com/office/drawing/2014/main" xmlns="" id="{52863FE1-5CD0-43B1-947A-D15784807CC0}"/>
                </a:ext>
              </a:extLst>
            </p:cNvPr>
            <p:cNvSpPr>
              <a:spLocks/>
            </p:cNvSpPr>
            <p:nvPr/>
          </p:nvSpPr>
          <p:spPr bwMode="auto">
            <a:xfrm>
              <a:off x="2627313" y="3071813"/>
              <a:ext cx="114300" cy="125413"/>
            </a:xfrm>
            <a:custGeom>
              <a:avLst/>
              <a:gdLst>
                <a:gd name="T0" fmla="*/ 165 w 361"/>
                <a:gd name="T1" fmla="*/ 81 h 397"/>
                <a:gd name="T2" fmla="*/ 143 w 361"/>
                <a:gd name="T3" fmla="*/ 81 h 397"/>
                <a:gd name="T4" fmla="*/ 123 w 361"/>
                <a:gd name="T5" fmla="*/ 79 h 397"/>
                <a:gd name="T6" fmla="*/ 105 w 361"/>
                <a:gd name="T7" fmla="*/ 75 h 397"/>
                <a:gd name="T8" fmla="*/ 87 w 361"/>
                <a:gd name="T9" fmla="*/ 69 h 397"/>
                <a:gd name="T10" fmla="*/ 71 w 361"/>
                <a:gd name="T11" fmla="*/ 62 h 397"/>
                <a:gd name="T12" fmla="*/ 55 w 361"/>
                <a:gd name="T13" fmla="*/ 52 h 397"/>
                <a:gd name="T14" fmla="*/ 40 w 361"/>
                <a:gd name="T15" fmla="*/ 40 h 397"/>
                <a:gd name="T16" fmla="*/ 25 w 361"/>
                <a:gd name="T17" fmla="*/ 25 h 397"/>
                <a:gd name="T18" fmla="*/ 22 w 361"/>
                <a:gd name="T19" fmla="*/ 23 h 397"/>
                <a:gd name="T20" fmla="*/ 18 w 361"/>
                <a:gd name="T21" fmla="*/ 21 h 397"/>
                <a:gd name="T22" fmla="*/ 13 w 361"/>
                <a:gd name="T23" fmla="*/ 21 h 397"/>
                <a:gd name="T24" fmla="*/ 9 w 361"/>
                <a:gd name="T25" fmla="*/ 22 h 397"/>
                <a:gd name="T26" fmla="*/ 5 w 361"/>
                <a:gd name="T27" fmla="*/ 24 h 397"/>
                <a:gd name="T28" fmla="*/ 2 w 361"/>
                <a:gd name="T29" fmla="*/ 27 h 397"/>
                <a:gd name="T30" fmla="*/ 1 w 361"/>
                <a:gd name="T31" fmla="*/ 32 h 397"/>
                <a:gd name="T32" fmla="*/ 0 w 361"/>
                <a:gd name="T33" fmla="*/ 36 h 397"/>
                <a:gd name="T34" fmla="*/ 0 w 361"/>
                <a:gd name="T35" fmla="*/ 397 h 397"/>
                <a:gd name="T36" fmla="*/ 361 w 361"/>
                <a:gd name="T37" fmla="*/ 397 h 397"/>
                <a:gd name="T38" fmla="*/ 361 w 361"/>
                <a:gd name="T39" fmla="*/ 0 h 397"/>
                <a:gd name="T40" fmla="*/ 352 w 361"/>
                <a:gd name="T41" fmla="*/ 8 h 397"/>
                <a:gd name="T42" fmla="*/ 344 w 361"/>
                <a:gd name="T43" fmla="*/ 17 h 397"/>
                <a:gd name="T44" fmla="*/ 334 w 361"/>
                <a:gd name="T45" fmla="*/ 25 h 397"/>
                <a:gd name="T46" fmla="*/ 323 w 361"/>
                <a:gd name="T47" fmla="*/ 33 h 397"/>
                <a:gd name="T48" fmla="*/ 313 w 361"/>
                <a:gd name="T49" fmla="*/ 40 h 397"/>
                <a:gd name="T50" fmla="*/ 301 w 361"/>
                <a:gd name="T51" fmla="*/ 47 h 397"/>
                <a:gd name="T52" fmla="*/ 288 w 361"/>
                <a:gd name="T53" fmla="*/ 53 h 397"/>
                <a:gd name="T54" fmla="*/ 275 w 361"/>
                <a:gd name="T55" fmla="*/ 59 h 397"/>
                <a:gd name="T56" fmla="*/ 262 w 361"/>
                <a:gd name="T57" fmla="*/ 64 h 397"/>
                <a:gd name="T58" fmla="*/ 248 w 361"/>
                <a:gd name="T59" fmla="*/ 68 h 397"/>
                <a:gd name="T60" fmla="*/ 235 w 361"/>
                <a:gd name="T61" fmla="*/ 72 h 397"/>
                <a:gd name="T62" fmla="*/ 222 w 361"/>
                <a:gd name="T63" fmla="*/ 76 h 397"/>
                <a:gd name="T64" fmla="*/ 208 w 361"/>
                <a:gd name="T65" fmla="*/ 78 h 397"/>
                <a:gd name="T66" fmla="*/ 194 w 361"/>
                <a:gd name="T67" fmla="*/ 80 h 397"/>
                <a:gd name="T68" fmla="*/ 179 w 361"/>
                <a:gd name="T69" fmla="*/ 81 h 397"/>
                <a:gd name="T70" fmla="*/ 165 w 361"/>
                <a:gd name="T71" fmla="*/ 8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97">
                  <a:moveTo>
                    <a:pt x="165" y="81"/>
                  </a:moveTo>
                  <a:lnTo>
                    <a:pt x="143" y="81"/>
                  </a:lnTo>
                  <a:lnTo>
                    <a:pt x="123" y="79"/>
                  </a:lnTo>
                  <a:lnTo>
                    <a:pt x="105" y="75"/>
                  </a:lnTo>
                  <a:lnTo>
                    <a:pt x="87" y="69"/>
                  </a:lnTo>
                  <a:lnTo>
                    <a:pt x="71" y="62"/>
                  </a:lnTo>
                  <a:lnTo>
                    <a:pt x="55" y="52"/>
                  </a:lnTo>
                  <a:lnTo>
                    <a:pt x="40" y="40"/>
                  </a:lnTo>
                  <a:lnTo>
                    <a:pt x="25" y="25"/>
                  </a:lnTo>
                  <a:lnTo>
                    <a:pt x="22" y="23"/>
                  </a:lnTo>
                  <a:lnTo>
                    <a:pt x="18" y="21"/>
                  </a:lnTo>
                  <a:lnTo>
                    <a:pt x="13" y="21"/>
                  </a:lnTo>
                  <a:lnTo>
                    <a:pt x="9" y="22"/>
                  </a:lnTo>
                  <a:lnTo>
                    <a:pt x="5" y="24"/>
                  </a:lnTo>
                  <a:lnTo>
                    <a:pt x="2" y="27"/>
                  </a:lnTo>
                  <a:lnTo>
                    <a:pt x="1" y="32"/>
                  </a:lnTo>
                  <a:lnTo>
                    <a:pt x="0" y="36"/>
                  </a:lnTo>
                  <a:lnTo>
                    <a:pt x="0" y="397"/>
                  </a:lnTo>
                  <a:lnTo>
                    <a:pt x="361" y="397"/>
                  </a:lnTo>
                  <a:lnTo>
                    <a:pt x="361" y="0"/>
                  </a:lnTo>
                  <a:lnTo>
                    <a:pt x="352" y="8"/>
                  </a:lnTo>
                  <a:lnTo>
                    <a:pt x="344" y="17"/>
                  </a:lnTo>
                  <a:lnTo>
                    <a:pt x="334" y="25"/>
                  </a:lnTo>
                  <a:lnTo>
                    <a:pt x="323" y="33"/>
                  </a:lnTo>
                  <a:lnTo>
                    <a:pt x="313" y="40"/>
                  </a:lnTo>
                  <a:lnTo>
                    <a:pt x="301" y="47"/>
                  </a:lnTo>
                  <a:lnTo>
                    <a:pt x="288" y="53"/>
                  </a:lnTo>
                  <a:lnTo>
                    <a:pt x="275" y="59"/>
                  </a:lnTo>
                  <a:lnTo>
                    <a:pt x="262" y="64"/>
                  </a:lnTo>
                  <a:lnTo>
                    <a:pt x="248" y="68"/>
                  </a:lnTo>
                  <a:lnTo>
                    <a:pt x="235" y="72"/>
                  </a:lnTo>
                  <a:lnTo>
                    <a:pt x="222" y="76"/>
                  </a:lnTo>
                  <a:lnTo>
                    <a:pt x="208" y="78"/>
                  </a:lnTo>
                  <a:lnTo>
                    <a:pt x="194" y="80"/>
                  </a:lnTo>
                  <a:lnTo>
                    <a:pt x="179" y="81"/>
                  </a:lnTo>
                  <a:lnTo>
                    <a:pt x="165"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750">
              <a:extLst>
                <a:ext uri="{FF2B5EF4-FFF2-40B4-BE49-F238E27FC236}">
                  <a16:creationId xmlns:a16="http://schemas.microsoft.com/office/drawing/2014/main" xmlns="" id="{6B19F8E1-A9A2-4C7C-B4DA-EA52D96D1C81}"/>
                </a:ext>
              </a:extLst>
            </p:cNvPr>
            <p:cNvSpPr>
              <a:spLocks/>
            </p:cNvSpPr>
            <p:nvPr/>
          </p:nvSpPr>
          <p:spPr bwMode="auto">
            <a:xfrm>
              <a:off x="2751138" y="3206750"/>
              <a:ext cx="115888" cy="147638"/>
            </a:xfrm>
            <a:custGeom>
              <a:avLst/>
              <a:gdLst>
                <a:gd name="T0" fmla="*/ 0 w 361"/>
                <a:gd name="T1" fmla="*/ 464 h 464"/>
                <a:gd name="T2" fmla="*/ 29 w 361"/>
                <a:gd name="T3" fmla="*/ 454 h 464"/>
                <a:gd name="T4" fmla="*/ 57 w 361"/>
                <a:gd name="T5" fmla="*/ 445 h 464"/>
                <a:gd name="T6" fmla="*/ 83 w 361"/>
                <a:gd name="T7" fmla="*/ 434 h 464"/>
                <a:gd name="T8" fmla="*/ 107 w 361"/>
                <a:gd name="T9" fmla="*/ 423 h 464"/>
                <a:gd name="T10" fmla="*/ 130 w 361"/>
                <a:gd name="T11" fmla="*/ 412 h 464"/>
                <a:gd name="T12" fmla="*/ 152 w 361"/>
                <a:gd name="T13" fmla="*/ 401 h 464"/>
                <a:gd name="T14" fmla="*/ 172 w 361"/>
                <a:gd name="T15" fmla="*/ 389 h 464"/>
                <a:gd name="T16" fmla="*/ 191 w 361"/>
                <a:gd name="T17" fmla="*/ 377 h 464"/>
                <a:gd name="T18" fmla="*/ 209 w 361"/>
                <a:gd name="T19" fmla="*/ 364 h 464"/>
                <a:gd name="T20" fmla="*/ 225 w 361"/>
                <a:gd name="T21" fmla="*/ 352 h 464"/>
                <a:gd name="T22" fmla="*/ 240 w 361"/>
                <a:gd name="T23" fmla="*/ 339 h 464"/>
                <a:gd name="T24" fmla="*/ 254 w 361"/>
                <a:gd name="T25" fmla="*/ 327 h 464"/>
                <a:gd name="T26" fmla="*/ 267 w 361"/>
                <a:gd name="T27" fmla="*/ 314 h 464"/>
                <a:gd name="T28" fmla="*/ 279 w 361"/>
                <a:gd name="T29" fmla="*/ 302 h 464"/>
                <a:gd name="T30" fmla="*/ 290 w 361"/>
                <a:gd name="T31" fmla="*/ 289 h 464"/>
                <a:gd name="T32" fmla="*/ 299 w 361"/>
                <a:gd name="T33" fmla="*/ 277 h 464"/>
                <a:gd name="T34" fmla="*/ 316 w 361"/>
                <a:gd name="T35" fmla="*/ 254 h 464"/>
                <a:gd name="T36" fmla="*/ 330 w 361"/>
                <a:gd name="T37" fmla="*/ 231 h 464"/>
                <a:gd name="T38" fmla="*/ 341 w 361"/>
                <a:gd name="T39" fmla="*/ 211 h 464"/>
                <a:gd name="T40" fmla="*/ 349 w 361"/>
                <a:gd name="T41" fmla="*/ 192 h 464"/>
                <a:gd name="T42" fmla="*/ 358 w 361"/>
                <a:gd name="T43" fmla="*/ 166 h 464"/>
                <a:gd name="T44" fmla="*/ 361 w 361"/>
                <a:gd name="T45" fmla="*/ 154 h 464"/>
                <a:gd name="T46" fmla="*/ 361 w 361"/>
                <a:gd name="T47" fmla="*/ 153 h 464"/>
                <a:gd name="T48" fmla="*/ 361 w 361"/>
                <a:gd name="T49" fmla="*/ 152 h 464"/>
                <a:gd name="T50" fmla="*/ 361 w 361"/>
                <a:gd name="T51" fmla="*/ 0 h 464"/>
                <a:gd name="T52" fmla="*/ 0 w 361"/>
                <a:gd name="T53" fmla="*/ 0 h 464"/>
                <a:gd name="T54" fmla="*/ 0 w 361"/>
                <a:gd name="T55"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464">
                  <a:moveTo>
                    <a:pt x="0" y="464"/>
                  </a:moveTo>
                  <a:lnTo>
                    <a:pt x="29" y="454"/>
                  </a:lnTo>
                  <a:lnTo>
                    <a:pt x="57" y="445"/>
                  </a:lnTo>
                  <a:lnTo>
                    <a:pt x="83" y="434"/>
                  </a:lnTo>
                  <a:lnTo>
                    <a:pt x="107" y="423"/>
                  </a:lnTo>
                  <a:lnTo>
                    <a:pt x="130" y="412"/>
                  </a:lnTo>
                  <a:lnTo>
                    <a:pt x="152" y="401"/>
                  </a:lnTo>
                  <a:lnTo>
                    <a:pt x="172" y="389"/>
                  </a:lnTo>
                  <a:lnTo>
                    <a:pt x="191" y="377"/>
                  </a:lnTo>
                  <a:lnTo>
                    <a:pt x="209" y="364"/>
                  </a:lnTo>
                  <a:lnTo>
                    <a:pt x="225" y="352"/>
                  </a:lnTo>
                  <a:lnTo>
                    <a:pt x="240" y="339"/>
                  </a:lnTo>
                  <a:lnTo>
                    <a:pt x="254" y="327"/>
                  </a:lnTo>
                  <a:lnTo>
                    <a:pt x="267" y="314"/>
                  </a:lnTo>
                  <a:lnTo>
                    <a:pt x="279" y="302"/>
                  </a:lnTo>
                  <a:lnTo>
                    <a:pt x="290" y="289"/>
                  </a:lnTo>
                  <a:lnTo>
                    <a:pt x="299" y="277"/>
                  </a:lnTo>
                  <a:lnTo>
                    <a:pt x="316" y="254"/>
                  </a:lnTo>
                  <a:lnTo>
                    <a:pt x="330" y="231"/>
                  </a:lnTo>
                  <a:lnTo>
                    <a:pt x="341" y="211"/>
                  </a:lnTo>
                  <a:lnTo>
                    <a:pt x="349" y="192"/>
                  </a:lnTo>
                  <a:lnTo>
                    <a:pt x="358" y="166"/>
                  </a:lnTo>
                  <a:lnTo>
                    <a:pt x="361" y="154"/>
                  </a:lnTo>
                  <a:lnTo>
                    <a:pt x="361" y="153"/>
                  </a:lnTo>
                  <a:lnTo>
                    <a:pt x="361" y="152"/>
                  </a:lnTo>
                  <a:lnTo>
                    <a:pt x="361" y="0"/>
                  </a:lnTo>
                  <a:lnTo>
                    <a:pt x="0" y="0"/>
                  </a:lnTo>
                  <a:lnTo>
                    <a:pt x="0"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descr="This is an icon of two conversation boxes. ">
            <a:extLst>
              <a:ext uri="{FF2B5EF4-FFF2-40B4-BE49-F238E27FC236}">
                <a16:creationId xmlns:a16="http://schemas.microsoft.com/office/drawing/2014/main" xmlns="" id="{0DB8CB02-1F59-467A-A02B-16D250F91CF2}"/>
              </a:ext>
            </a:extLst>
          </p:cNvPr>
          <p:cNvGrpSpPr/>
          <p:nvPr/>
        </p:nvGrpSpPr>
        <p:grpSpPr>
          <a:xfrm>
            <a:off x="1248138" y="1627440"/>
            <a:ext cx="345758" cy="334233"/>
            <a:chOff x="3741701" y="1930400"/>
            <a:chExt cx="285750" cy="276225"/>
          </a:xfrm>
          <a:solidFill>
            <a:srgbClr val="CE295E"/>
          </a:solidFill>
        </p:grpSpPr>
        <p:sp>
          <p:nvSpPr>
            <p:cNvPr id="52" name="Freeform 3129">
              <a:extLst>
                <a:ext uri="{FF2B5EF4-FFF2-40B4-BE49-F238E27FC236}">
                  <a16:creationId xmlns:a16="http://schemas.microsoft.com/office/drawing/2014/main" xmlns="" id="{18284948-A782-4EB8-A7BB-AFC8CA7DBA6D}"/>
                </a:ext>
              </a:extLst>
            </p:cNvPr>
            <p:cNvSpPr>
              <a:spLocks/>
            </p:cNvSpPr>
            <p:nvPr/>
          </p:nvSpPr>
          <p:spPr bwMode="auto">
            <a:xfrm>
              <a:off x="3741701" y="2063750"/>
              <a:ext cx="285750" cy="142875"/>
            </a:xfrm>
            <a:custGeom>
              <a:avLst/>
              <a:gdLst>
                <a:gd name="T0" fmla="*/ 706 w 718"/>
                <a:gd name="T1" fmla="*/ 0 h 359"/>
                <a:gd name="T2" fmla="*/ 247 w 718"/>
                <a:gd name="T3" fmla="*/ 0 h 359"/>
                <a:gd name="T4" fmla="*/ 138 w 718"/>
                <a:gd name="T5" fmla="*/ 81 h 359"/>
                <a:gd name="T6" fmla="*/ 135 w 718"/>
                <a:gd name="T7" fmla="*/ 83 h 359"/>
                <a:gd name="T8" fmla="*/ 130 w 718"/>
                <a:gd name="T9" fmla="*/ 83 h 359"/>
                <a:gd name="T10" fmla="*/ 128 w 718"/>
                <a:gd name="T11" fmla="*/ 83 h 359"/>
                <a:gd name="T12" fmla="*/ 126 w 718"/>
                <a:gd name="T13" fmla="*/ 82 h 359"/>
                <a:gd name="T14" fmla="*/ 123 w 718"/>
                <a:gd name="T15" fmla="*/ 80 h 359"/>
                <a:gd name="T16" fmla="*/ 121 w 718"/>
                <a:gd name="T17" fmla="*/ 77 h 359"/>
                <a:gd name="T18" fmla="*/ 120 w 718"/>
                <a:gd name="T19" fmla="*/ 75 h 359"/>
                <a:gd name="T20" fmla="*/ 118 w 718"/>
                <a:gd name="T21" fmla="*/ 71 h 359"/>
                <a:gd name="T22" fmla="*/ 118 w 718"/>
                <a:gd name="T23" fmla="*/ 0 h 359"/>
                <a:gd name="T24" fmla="*/ 11 w 718"/>
                <a:gd name="T25" fmla="*/ 0 h 359"/>
                <a:gd name="T26" fmla="*/ 7 w 718"/>
                <a:gd name="T27" fmla="*/ 0 h 359"/>
                <a:gd name="T28" fmla="*/ 3 w 718"/>
                <a:gd name="T29" fmla="*/ 3 h 359"/>
                <a:gd name="T30" fmla="*/ 0 w 718"/>
                <a:gd name="T31" fmla="*/ 7 h 359"/>
                <a:gd name="T32" fmla="*/ 0 w 718"/>
                <a:gd name="T33" fmla="*/ 12 h 359"/>
                <a:gd name="T34" fmla="*/ 0 w 718"/>
                <a:gd name="T35" fmla="*/ 227 h 359"/>
                <a:gd name="T36" fmla="*/ 0 w 718"/>
                <a:gd name="T37" fmla="*/ 232 h 359"/>
                <a:gd name="T38" fmla="*/ 3 w 718"/>
                <a:gd name="T39" fmla="*/ 235 h 359"/>
                <a:gd name="T40" fmla="*/ 7 w 718"/>
                <a:gd name="T41" fmla="*/ 238 h 359"/>
                <a:gd name="T42" fmla="*/ 11 w 718"/>
                <a:gd name="T43" fmla="*/ 239 h 359"/>
                <a:gd name="T44" fmla="*/ 425 w 718"/>
                <a:gd name="T45" fmla="*/ 239 h 359"/>
                <a:gd name="T46" fmla="*/ 554 w 718"/>
                <a:gd name="T47" fmla="*/ 356 h 359"/>
                <a:gd name="T48" fmla="*/ 557 w 718"/>
                <a:gd name="T49" fmla="*/ 358 h 359"/>
                <a:gd name="T50" fmla="*/ 562 w 718"/>
                <a:gd name="T51" fmla="*/ 359 h 359"/>
                <a:gd name="T52" fmla="*/ 565 w 718"/>
                <a:gd name="T53" fmla="*/ 359 h 359"/>
                <a:gd name="T54" fmla="*/ 567 w 718"/>
                <a:gd name="T55" fmla="*/ 358 h 359"/>
                <a:gd name="T56" fmla="*/ 569 w 718"/>
                <a:gd name="T57" fmla="*/ 356 h 359"/>
                <a:gd name="T58" fmla="*/ 572 w 718"/>
                <a:gd name="T59" fmla="*/ 353 h 359"/>
                <a:gd name="T60" fmla="*/ 573 w 718"/>
                <a:gd name="T61" fmla="*/ 351 h 359"/>
                <a:gd name="T62" fmla="*/ 574 w 718"/>
                <a:gd name="T63" fmla="*/ 347 h 359"/>
                <a:gd name="T64" fmla="*/ 574 w 718"/>
                <a:gd name="T65" fmla="*/ 239 h 359"/>
                <a:gd name="T66" fmla="*/ 706 w 718"/>
                <a:gd name="T67" fmla="*/ 239 h 359"/>
                <a:gd name="T68" fmla="*/ 711 w 718"/>
                <a:gd name="T69" fmla="*/ 238 h 359"/>
                <a:gd name="T70" fmla="*/ 714 w 718"/>
                <a:gd name="T71" fmla="*/ 235 h 359"/>
                <a:gd name="T72" fmla="*/ 717 w 718"/>
                <a:gd name="T73" fmla="*/ 232 h 359"/>
                <a:gd name="T74" fmla="*/ 718 w 718"/>
                <a:gd name="T75" fmla="*/ 227 h 359"/>
                <a:gd name="T76" fmla="*/ 718 w 718"/>
                <a:gd name="T77" fmla="*/ 12 h 359"/>
                <a:gd name="T78" fmla="*/ 717 w 718"/>
                <a:gd name="T79" fmla="*/ 7 h 359"/>
                <a:gd name="T80" fmla="*/ 714 w 718"/>
                <a:gd name="T81" fmla="*/ 3 h 359"/>
                <a:gd name="T82" fmla="*/ 711 w 718"/>
                <a:gd name="T83" fmla="*/ 0 h 359"/>
                <a:gd name="T84" fmla="*/ 706 w 718"/>
                <a:gd name="T85"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8" h="359">
                  <a:moveTo>
                    <a:pt x="706" y="0"/>
                  </a:moveTo>
                  <a:lnTo>
                    <a:pt x="247" y="0"/>
                  </a:lnTo>
                  <a:lnTo>
                    <a:pt x="138" y="81"/>
                  </a:lnTo>
                  <a:lnTo>
                    <a:pt x="135" y="83"/>
                  </a:lnTo>
                  <a:lnTo>
                    <a:pt x="130" y="83"/>
                  </a:lnTo>
                  <a:lnTo>
                    <a:pt x="128" y="83"/>
                  </a:lnTo>
                  <a:lnTo>
                    <a:pt x="126" y="82"/>
                  </a:lnTo>
                  <a:lnTo>
                    <a:pt x="123" y="80"/>
                  </a:lnTo>
                  <a:lnTo>
                    <a:pt x="121" y="77"/>
                  </a:lnTo>
                  <a:lnTo>
                    <a:pt x="120" y="75"/>
                  </a:lnTo>
                  <a:lnTo>
                    <a:pt x="118" y="71"/>
                  </a:lnTo>
                  <a:lnTo>
                    <a:pt x="118" y="0"/>
                  </a:lnTo>
                  <a:lnTo>
                    <a:pt x="11" y="0"/>
                  </a:lnTo>
                  <a:lnTo>
                    <a:pt x="7" y="0"/>
                  </a:lnTo>
                  <a:lnTo>
                    <a:pt x="3" y="3"/>
                  </a:lnTo>
                  <a:lnTo>
                    <a:pt x="0" y="7"/>
                  </a:lnTo>
                  <a:lnTo>
                    <a:pt x="0" y="12"/>
                  </a:lnTo>
                  <a:lnTo>
                    <a:pt x="0" y="227"/>
                  </a:lnTo>
                  <a:lnTo>
                    <a:pt x="0" y="232"/>
                  </a:lnTo>
                  <a:lnTo>
                    <a:pt x="3" y="235"/>
                  </a:lnTo>
                  <a:lnTo>
                    <a:pt x="7" y="238"/>
                  </a:lnTo>
                  <a:lnTo>
                    <a:pt x="11" y="239"/>
                  </a:lnTo>
                  <a:lnTo>
                    <a:pt x="425" y="239"/>
                  </a:lnTo>
                  <a:lnTo>
                    <a:pt x="554" y="356"/>
                  </a:lnTo>
                  <a:lnTo>
                    <a:pt x="557" y="358"/>
                  </a:lnTo>
                  <a:lnTo>
                    <a:pt x="562" y="359"/>
                  </a:lnTo>
                  <a:lnTo>
                    <a:pt x="565" y="359"/>
                  </a:lnTo>
                  <a:lnTo>
                    <a:pt x="567" y="358"/>
                  </a:lnTo>
                  <a:lnTo>
                    <a:pt x="569" y="356"/>
                  </a:lnTo>
                  <a:lnTo>
                    <a:pt x="572" y="353"/>
                  </a:lnTo>
                  <a:lnTo>
                    <a:pt x="573" y="351"/>
                  </a:lnTo>
                  <a:lnTo>
                    <a:pt x="574" y="347"/>
                  </a:lnTo>
                  <a:lnTo>
                    <a:pt x="574" y="239"/>
                  </a:lnTo>
                  <a:lnTo>
                    <a:pt x="706" y="239"/>
                  </a:lnTo>
                  <a:lnTo>
                    <a:pt x="711" y="238"/>
                  </a:lnTo>
                  <a:lnTo>
                    <a:pt x="714" y="235"/>
                  </a:lnTo>
                  <a:lnTo>
                    <a:pt x="717" y="232"/>
                  </a:lnTo>
                  <a:lnTo>
                    <a:pt x="718" y="227"/>
                  </a:lnTo>
                  <a:lnTo>
                    <a:pt x="718" y="12"/>
                  </a:lnTo>
                  <a:lnTo>
                    <a:pt x="717" y="7"/>
                  </a:lnTo>
                  <a:lnTo>
                    <a:pt x="714" y="3"/>
                  </a:lnTo>
                  <a:lnTo>
                    <a:pt x="711" y="0"/>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30">
              <a:extLst>
                <a:ext uri="{FF2B5EF4-FFF2-40B4-BE49-F238E27FC236}">
                  <a16:creationId xmlns:a16="http://schemas.microsoft.com/office/drawing/2014/main" xmlns="" id="{DD111FD2-544C-43E5-B327-170E1A1BC6AF}"/>
                </a:ext>
              </a:extLst>
            </p:cNvPr>
            <p:cNvSpPr>
              <a:spLocks/>
            </p:cNvSpPr>
            <p:nvPr/>
          </p:nvSpPr>
          <p:spPr bwMode="auto">
            <a:xfrm>
              <a:off x="3741701" y="1930400"/>
              <a:ext cx="285750" cy="152400"/>
            </a:xfrm>
            <a:custGeom>
              <a:avLst/>
              <a:gdLst>
                <a:gd name="T0" fmla="*/ 706 w 718"/>
                <a:gd name="T1" fmla="*/ 0 h 383"/>
                <a:gd name="T2" fmla="*/ 11 w 718"/>
                <a:gd name="T3" fmla="*/ 0 h 383"/>
                <a:gd name="T4" fmla="*/ 7 w 718"/>
                <a:gd name="T5" fmla="*/ 2 h 383"/>
                <a:gd name="T6" fmla="*/ 3 w 718"/>
                <a:gd name="T7" fmla="*/ 4 h 383"/>
                <a:gd name="T8" fmla="*/ 0 w 718"/>
                <a:gd name="T9" fmla="*/ 8 h 383"/>
                <a:gd name="T10" fmla="*/ 0 w 718"/>
                <a:gd name="T11" fmla="*/ 12 h 383"/>
                <a:gd name="T12" fmla="*/ 0 w 718"/>
                <a:gd name="T13" fmla="*/ 251 h 383"/>
                <a:gd name="T14" fmla="*/ 0 w 718"/>
                <a:gd name="T15" fmla="*/ 256 h 383"/>
                <a:gd name="T16" fmla="*/ 3 w 718"/>
                <a:gd name="T17" fmla="*/ 260 h 383"/>
                <a:gd name="T18" fmla="*/ 7 w 718"/>
                <a:gd name="T19" fmla="*/ 262 h 383"/>
                <a:gd name="T20" fmla="*/ 11 w 718"/>
                <a:gd name="T21" fmla="*/ 263 h 383"/>
                <a:gd name="T22" fmla="*/ 130 w 718"/>
                <a:gd name="T23" fmla="*/ 263 h 383"/>
                <a:gd name="T24" fmla="*/ 142 w 718"/>
                <a:gd name="T25" fmla="*/ 263 h 383"/>
                <a:gd name="T26" fmla="*/ 142 w 718"/>
                <a:gd name="T27" fmla="*/ 275 h 383"/>
                <a:gd name="T28" fmla="*/ 142 w 718"/>
                <a:gd name="T29" fmla="*/ 360 h 383"/>
                <a:gd name="T30" fmla="*/ 142 w 718"/>
                <a:gd name="T31" fmla="*/ 383 h 383"/>
                <a:gd name="T32" fmla="*/ 207 w 718"/>
                <a:gd name="T33" fmla="*/ 336 h 383"/>
                <a:gd name="T34" fmla="*/ 233 w 718"/>
                <a:gd name="T35" fmla="*/ 317 h 383"/>
                <a:gd name="T36" fmla="*/ 299 w 718"/>
                <a:gd name="T37" fmla="*/ 266 h 383"/>
                <a:gd name="T38" fmla="*/ 299 w 718"/>
                <a:gd name="T39" fmla="*/ 266 h 383"/>
                <a:gd name="T40" fmla="*/ 299 w 718"/>
                <a:gd name="T41" fmla="*/ 266 h 383"/>
                <a:gd name="T42" fmla="*/ 303 w 718"/>
                <a:gd name="T43" fmla="*/ 263 h 383"/>
                <a:gd name="T44" fmla="*/ 306 w 718"/>
                <a:gd name="T45" fmla="*/ 263 h 383"/>
                <a:gd name="T46" fmla="*/ 706 w 718"/>
                <a:gd name="T47" fmla="*/ 263 h 383"/>
                <a:gd name="T48" fmla="*/ 711 w 718"/>
                <a:gd name="T49" fmla="*/ 262 h 383"/>
                <a:gd name="T50" fmla="*/ 714 w 718"/>
                <a:gd name="T51" fmla="*/ 260 h 383"/>
                <a:gd name="T52" fmla="*/ 717 w 718"/>
                <a:gd name="T53" fmla="*/ 256 h 383"/>
                <a:gd name="T54" fmla="*/ 718 w 718"/>
                <a:gd name="T55" fmla="*/ 251 h 383"/>
                <a:gd name="T56" fmla="*/ 718 w 718"/>
                <a:gd name="T57" fmla="*/ 12 h 383"/>
                <a:gd name="T58" fmla="*/ 717 w 718"/>
                <a:gd name="T59" fmla="*/ 8 h 383"/>
                <a:gd name="T60" fmla="*/ 714 w 718"/>
                <a:gd name="T61" fmla="*/ 4 h 383"/>
                <a:gd name="T62" fmla="*/ 711 w 718"/>
                <a:gd name="T63" fmla="*/ 2 h 383"/>
                <a:gd name="T64" fmla="*/ 706 w 718"/>
                <a:gd name="T6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8" h="383">
                  <a:moveTo>
                    <a:pt x="706" y="0"/>
                  </a:moveTo>
                  <a:lnTo>
                    <a:pt x="11" y="0"/>
                  </a:lnTo>
                  <a:lnTo>
                    <a:pt x="7" y="2"/>
                  </a:lnTo>
                  <a:lnTo>
                    <a:pt x="3" y="4"/>
                  </a:lnTo>
                  <a:lnTo>
                    <a:pt x="0" y="8"/>
                  </a:lnTo>
                  <a:lnTo>
                    <a:pt x="0" y="12"/>
                  </a:lnTo>
                  <a:lnTo>
                    <a:pt x="0" y="251"/>
                  </a:lnTo>
                  <a:lnTo>
                    <a:pt x="0" y="256"/>
                  </a:lnTo>
                  <a:lnTo>
                    <a:pt x="3" y="260"/>
                  </a:lnTo>
                  <a:lnTo>
                    <a:pt x="7" y="262"/>
                  </a:lnTo>
                  <a:lnTo>
                    <a:pt x="11" y="263"/>
                  </a:lnTo>
                  <a:lnTo>
                    <a:pt x="130" y="263"/>
                  </a:lnTo>
                  <a:lnTo>
                    <a:pt x="142" y="263"/>
                  </a:lnTo>
                  <a:lnTo>
                    <a:pt x="142" y="275"/>
                  </a:lnTo>
                  <a:lnTo>
                    <a:pt x="142" y="360"/>
                  </a:lnTo>
                  <a:lnTo>
                    <a:pt x="142" y="383"/>
                  </a:lnTo>
                  <a:lnTo>
                    <a:pt x="207" y="336"/>
                  </a:lnTo>
                  <a:lnTo>
                    <a:pt x="233" y="317"/>
                  </a:lnTo>
                  <a:lnTo>
                    <a:pt x="299" y="266"/>
                  </a:lnTo>
                  <a:lnTo>
                    <a:pt x="299" y="266"/>
                  </a:lnTo>
                  <a:lnTo>
                    <a:pt x="299" y="266"/>
                  </a:lnTo>
                  <a:lnTo>
                    <a:pt x="303" y="263"/>
                  </a:lnTo>
                  <a:lnTo>
                    <a:pt x="306" y="263"/>
                  </a:lnTo>
                  <a:lnTo>
                    <a:pt x="706" y="263"/>
                  </a:lnTo>
                  <a:lnTo>
                    <a:pt x="711" y="262"/>
                  </a:lnTo>
                  <a:lnTo>
                    <a:pt x="714" y="260"/>
                  </a:lnTo>
                  <a:lnTo>
                    <a:pt x="717" y="256"/>
                  </a:lnTo>
                  <a:lnTo>
                    <a:pt x="718" y="251"/>
                  </a:lnTo>
                  <a:lnTo>
                    <a:pt x="718" y="12"/>
                  </a:lnTo>
                  <a:lnTo>
                    <a:pt x="717" y="8"/>
                  </a:lnTo>
                  <a:lnTo>
                    <a:pt x="714" y="4"/>
                  </a:lnTo>
                  <a:lnTo>
                    <a:pt x="711" y="2"/>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8" name="Picture 7">
            <a:extLst>
              <a:ext uri="{FF2B5EF4-FFF2-40B4-BE49-F238E27FC236}">
                <a16:creationId xmlns:a16="http://schemas.microsoft.com/office/drawing/2014/main" xmlns="" id="{249C24E5-AEAF-44E7-B2F8-531B026CF7D4}"/>
              </a:ext>
              <a:ext uri="{C183D7F6-B498-43B3-948B-1728B52AA6E4}">
                <adec:decorative xmlns:adec="http://schemas.microsoft.com/office/drawing/2017/decorative" xmlns="" val="1"/>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r="-1"/>
          <a:stretch/>
        </p:blipFill>
        <p:spPr>
          <a:xfrm>
            <a:off x="7286170" y="0"/>
            <a:ext cx="4905829" cy="6858000"/>
          </a:xfrm>
          <a:prstGeom prst="rect">
            <a:avLst/>
          </a:prstGeom>
        </p:spPr>
      </p:pic>
      <p:graphicFrame>
        <p:nvGraphicFramePr>
          <p:cNvPr id="17" name="Chart 16" descr="This is a chart. ">
            <a:extLst>
              <a:ext uri="{FF2B5EF4-FFF2-40B4-BE49-F238E27FC236}">
                <a16:creationId xmlns:a16="http://schemas.microsoft.com/office/drawing/2014/main" xmlns="" id="{18CE4845-D1D1-4E87-AAAF-B518DB8579AE}"/>
              </a:ext>
            </a:extLst>
          </p:cNvPr>
          <p:cNvGraphicFramePr/>
          <p:nvPr>
            <p:extLst>
              <p:ext uri="{D42A27DB-BD31-4B8C-83A1-F6EECF244321}">
                <p14:modId xmlns:p14="http://schemas.microsoft.com/office/powerpoint/2010/main" val="2096865569"/>
              </p:ext>
            </p:extLst>
          </p:nvPr>
        </p:nvGraphicFramePr>
        <p:xfrm>
          <a:off x="2644693" y="2012553"/>
          <a:ext cx="4522275" cy="3014850"/>
        </p:xfrm>
        <a:graphic>
          <a:graphicData uri="http://schemas.openxmlformats.org/drawingml/2006/chart">
            <c:chart xmlns:c="http://schemas.openxmlformats.org/drawingml/2006/chart" xmlns:r="http://schemas.openxmlformats.org/officeDocument/2006/relationships" r:id="rId5"/>
          </a:graphicData>
        </a:graphic>
      </p:graphicFrame>
      <p:sp>
        <p:nvSpPr>
          <p:cNvPr id="29" name="Rectangle 28">
            <a:extLst>
              <a:ext uri="{FF2B5EF4-FFF2-40B4-BE49-F238E27FC236}">
                <a16:creationId xmlns:a16="http://schemas.microsoft.com/office/drawing/2014/main" xmlns="" id="{47706530-92A5-4C68-9FE7-03A5E61B729D}"/>
              </a:ext>
              <a:ext uri="{C183D7F6-B498-43B3-948B-1728B52AA6E4}">
                <adec:decorative xmlns:adec="http://schemas.microsoft.com/office/drawing/2017/decorative" xmlns="" val="1"/>
              </a:ext>
            </a:extLst>
          </p:cNvPr>
          <p:cNvSpPr/>
          <p:nvPr/>
        </p:nvSpPr>
        <p:spPr>
          <a:xfrm>
            <a:off x="7286170" y="0"/>
            <a:ext cx="490583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xmlns="" id="{0B53C114-CB63-41F6-A5C6-8C207D3C5EA8}"/>
              </a:ext>
              <a:ext uri="{C183D7F6-B498-43B3-948B-1728B52AA6E4}">
                <adec:decorative xmlns:adec="http://schemas.microsoft.com/office/drawing/2017/decorative" xmlns="" val="1"/>
              </a:ext>
            </a:extLst>
          </p:cNvPr>
          <p:cNvGrpSpPr/>
          <p:nvPr/>
        </p:nvGrpSpPr>
        <p:grpSpPr>
          <a:xfrm>
            <a:off x="7792861" y="1811436"/>
            <a:ext cx="3892448" cy="3235128"/>
            <a:chOff x="7792861" y="1860738"/>
            <a:chExt cx="3892448" cy="3235128"/>
          </a:xfrm>
        </p:grpSpPr>
        <p:sp>
          <p:nvSpPr>
            <p:cNvPr id="54" name="TextBox 47">
              <a:extLst>
                <a:ext uri="{FF2B5EF4-FFF2-40B4-BE49-F238E27FC236}">
                  <a16:creationId xmlns:a16="http://schemas.microsoft.com/office/drawing/2014/main" xmlns=""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xmlns=""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xmlns="" id="{8AFA9225-189E-46DC-BDA1-C08D56D0BD92}"/>
              </a:ext>
              <a:ext uri="{C183D7F6-B498-43B3-948B-1728B52AA6E4}">
                <adec:decorative xmlns:adec="http://schemas.microsoft.com/office/drawing/2017/decorative" xmlns=""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xmlns="" id="{2F53A894-128F-470D-A36D-330A5994E8C5}"/>
              </a:ext>
              <a:ext uri="{C183D7F6-B498-43B3-948B-1728B52AA6E4}">
                <adec:decorative xmlns:adec="http://schemas.microsoft.com/office/drawing/2017/decorative" xmlns=""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7CB34685-6233-45F0-A804-08BC09D44DF5}"/>
              </a:ext>
            </a:extLst>
          </p:cNvPr>
          <p:cNvSpPr>
            <a:spLocks noGrp="1"/>
          </p:cNvSpPr>
          <p:nvPr>
            <p:ph type="title"/>
          </p:nvPr>
        </p:nvSpPr>
        <p:spPr/>
        <p:txBody>
          <a:bodyPr/>
          <a:lstStyle/>
          <a:p>
            <a:r>
              <a:rPr lang="en-US" dirty="0"/>
              <a:t>Slide 6</a:t>
            </a:r>
          </a:p>
        </p:txBody>
      </p:sp>
    </p:spTree>
    <p:extLst>
      <p:ext uri="{BB962C8B-B14F-4D97-AF65-F5344CB8AC3E}">
        <p14:creationId xmlns:p14="http://schemas.microsoft.com/office/powerpoint/2010/main" val="204410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19464-7408-4CB8-9C8D-6CAE84CA4FAD}"/>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xmlns=""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BE189828-C3DA-4597-BCE6-9ABD37A41E4D}"/>
              </a:ext>
            </a:extLst>
          </p:cNvPr>
          <p:cNvSpPr>
            <a:spLocks noGrp="1"/>
          </p:cNvSpPr>
          <p:nvPr>
            <p:ph type="sldNum" sz="quarter" idx="12"/>
          </p:nvPr>
        </p:nvSpPr>
        <p:spPr/>
        <p:txBody>
          <a:bodyPr/>
          <a:lstStyle/>
          <a:p>
            <a:fld id="{0FD50806-BABF-4915-9689-3B9956D1C75C}" type="slidenum">
              <a:rPr lang="en-US" smtClean="0"/>
              <a:pPr/>
              <a:t>13</a:t>
            </a:fld>
            <a:endParaRPr lang="en-US" dirty="0"/>
          </a:p>
        </p:txBody>
      </p:sp>
      <p:sp>
        <p:nvSpPr>
          <p:cNvPr id="39" name="Rectangle: Rounded Corners 38">
            <a:extLst>
              <a:ext uri="{FF2B5EF4-FFF2-40B4-BE49-F238E27FC236}">
                <a16:creationId xmlns:a16="http://schemas.microsoft.com/office/drawing/2014/main" xmlns="" id="{3473A0FD-0576-413F-B773-3FD940B32A03}"/>
              </a:ext>
              <a:ext uri="{C183D7F6-B498-43B3-948B-1728B52AA6E4}">
                <adec:decorative xmlns:adec="http://schemas.microsoft.com/office/drawing/2017/decorative" xmlns="" val="1"/>
              </a:ext>
            </a:extLst>
          </p:cNvPr>
          <p:cNvSpPr/>
          <p:nvPr/>
        </p:nvSpPr>
        <p:spPr>
          <a:xfrm rot="18900000">
            <a:off x="-1093206" y="4691650"/>
            <a:ext cx="1585044" cy="1585044"/>
          </a:xfrm>
          <a:prstGeom prst="roundRect">
            <a:avLst>
              <a:gd name="adj" fmla="val 1108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1" name="Chart 40" descr="This is a chart. ">
            <a:extLst>
              <a:ext uri="{FF2B5EF4-FFF2-40B4-BE49-F238E27FC236}">
                <a16:creationId xmlns:a16="http://schemas.microsoft.com/office/drawing/2014/main" xmlns="" id="{198D5520-0D79-462C-A3B1-F44A5A874706}"/>
              </a:ext>
            </a:extLst>
          </p:cNvPr>
          <p:cNvGraphicFramePr/>
          <p:nvPr>
            <p:extLst>
              <p:ext uri="{D42A27DB-BD31-4B8C-83A1-F6EECF244321}">
                <p14:modId xmlns:p14="http://schemas.microsoft.com/office/powerpoint/2010/main" val="698185932"/>
              </p:ext>
            </p:extLst>
          </p:nvPr>
        </p:nvGraphicFramePr>
        <p:xfrm>
          <a:off x="514801" y="1331157"/>
          <a:ext cx="11162399" cy="321310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xmlns="" id="{2F262482-E3E6-4492-8A0F-4EB079969074}"/>
              </a:ext>
              <a:ext uri="{C183D7F6-B498-43B3-948B-1728B52AA6E4}">
                <adec:decorative xmlns:adec="http://schemas.microsoft.com/office/drawing/2017/decorative" xmlns="" val="1"/>
              </a:ext>
            </a:extLst>
          </p:cNvPr>
          <p:cNvSpPr/>
          <p:nvPr/>
        </p:nvSpPr>
        <p:spPr>
          <a:xfrm>
            <a:off x="0" y="4825999"/>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7">
            <a:extLst>
              <a:ext uri="{FF2B5EF4-FFF2-40B4-BE49-F238E27FC236}">
                <a16:creationId xmlns:a16="http://schemas.microsoft.com/office/drawing/2014/main" xmlns="" id="{2B5BB5A9-EBF5-4B8A-9F43-73BA73A14309}"/>
              </a:ext>
            </a:extLst>
          </p:cNvPr>
          <p:cNvSpPr txBox="1"/>
          <p:nvPr/>
        </p:nvSpPr>
        <p:spPr>
          <a:xfrm>
            <a:off x="448622" y="5151733"/>
            <a:ext cx="3450278" cy="92333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Vestibulum malesuada porttitor est et pulvinar. </a:t>
            </a:r>
          </a:p>
        </p:txBody>
      </p:sp>
      <p:cxnSp>
        <p:nvCxnSpPr>
          <p:cNvPr id="18" name="Straight Connector 17">
            <a:extLst>
              <a:ext uri="{FF2B5EF4-FFF2-40B4-BE49-F238E27FC236}">
                <a16:creationId xmlns:a16="http://schemas.microsoft.com/office/drawing/2014/main" xmlns="" id="{20C89A7C-22CD-4EA2-8D41-03122A25549C}"/>
              </a:ext>
              <a:ext uri="{C183D7F6-B498-43B3-948B-1728B52AA6E4}">
                <adec:decorative xmlns:adec="http://schemas.microsoft.com/office/drawing/2017/decorative" xmlns="" val="1"/>
              </a:ext>
            </a:extLst>
          </p:cNvPr>
          <p:cNvCxnSpPr/>
          <p:nvPr/>
        </p:nvCxnSpPr>
        <p:spPr>
          <a:xfrm>
            <a:off x="4152900"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E812232B-830B-45D4-B2FA-6E45FE8B1F3C}"/>
              </a:ext>
              <a:ext uri="{C183D7F6-B498-43B3-948B-1728B52AA6E4}">
                <adec:decorative xmlns:adec="http://schemas.microsoft.com/office/drawing/2017/decorative" xmlns="" val="1"/>
              </a:ext>
            </a:extLst>
          </p:cNvPr>
          <p:cNvCxnSpPr/>
          <p:nvPr/>
        </p:nvCxnSpPr>
        <p:spPr>
          <a:xfrm>
            <a:off x="6958239"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4F95A916-8E19-4600-AA32-AD3EA52A5E00}"/>
              </a:ext>
              <a:ext uri="{C183D7F6-B498-43B3-948B-1728B52AA6E4}">
                <adec:decorative xmlns:adec="http://schemas.microsoft.com/office/drawing/2017/decorative" xmlns="" val="1"/>
              </a:ext>
            </a:extLst>
          </p:cNvPr>
          <p:cNvCxnSpPr/>
          <p:nvPr/>
        </p:nvCxnSpPr>
        <p:spPr>
          <a:xfrm>
            <a:off x="9763579" y="4967068"/>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6" name="Group 45" descr="This is an icon of a human being. ">
            <a:extLst>
              <a:ext uri="{FF2B5EF4-FFF2-40B4-BE49-F238E27FC236}">
                <a16:creationId xmlns:a16="http://schemas.microsoft.com/office/drawing/2014/main" xmlns="" id="{599366DF-55F9-4DAD-B4AA-19F758893012}"/>
              </a:ext>
            </a:extLst>
          </p:cNvPr>
          <p:cNvGrpSpPr/>
          <p:nvPr/>
        </p:nvGrpSpPr>
        <p:grpSpPr>
          <a:xfrm>
            <a:off x="7204325" y="5007455"/>
            <a:ext cx="142875" cy="285750"/>
            <a:chOff x="8243888" y="5922963"/>
            <a:chExt cx="142875" cy="285750"/>
          </a:xfrm>
          <a:solidFill>
            <a:srgbClr val="CE295E"/>
          </a:solidFill>
        </p:grpSpPr>
        <p:sp>
          <p:nvSpPr>
            <p:cNvPr id="47" name="Freeform 3404">
              <a:extLst>
                <a:ext uri="{FF2B5EF4-FFF2-40B4-BE49-F238E27FC236}">
                  <a16:creationId xmlns:a16="http://schemas.microsoft.com/office/drawing/2014/main" xmlns="" id="{BA9D6795-82C4-401C-AC5B-270619D00F8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405">
              <a:extLst>
                <a:ext uri="{FF2B5EF4-FFF2-40B4-BE49-F238E27FC236}">
                  <a16:creationId xmlns:a16="http://schemas.microsoft.com/office/drawing/2014/main" xmlns="" id="{B82B79F5-636F-420F-8B8E-C373BA3028B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descr="This is an icon of a human being. ">
            <a:extLst>
              <a:ext uri="{FF2B5EF4-FFF2-40B4-BE49-F238E27FC236}">
                <a16:creationId xmlns:a16="http://schemas.microsoft.com/office/drawing/2014/main" xmlns="" id="{216EE5B6-604E-4E32-9786-36D540E8F489}"/>
              </a:ext>
            </a:extLst>
          </p:cNvPr>
          <p:cNvGrpSpPr/>
          <p:nvPr/>
        </p:nvGrpSpPr>
        <p:grpSpPr>
          <a:xfrm>
            <a:off x="7445469" y="5007455"/>
            <a:ext cx="142875" cy="285750"/>
            <a:chOff x="8243888" y="5922963"/>
            <a:chExt cx="142875" cy="285750"/>
          </a:xfrm>
          <a:solidFill>
            <a:srgbClr val="CE295E"/>
          </a:solidFill>
        </p:grpSpPr>
        <p:sp>
          <p:nvSpPr>
            <p:cNvPr id="50" name="Freeform 3404">
              <a:extLst>
                <a:ext uri="{FF2B5EF4-FFF2-40B4-BE49-F238E27FC236}">
                  <a16:creationId xmlns:a16="http://schemas.microsoft.com/office/drawing/2014/main" xmlns="" id="{3BC3B015-1EC6-416D-96E5-C0F89067AED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405">
              <a:extLst>
                <a:ext uri="{FF2B5EF4-FFF2-40B4-BE49-F238E27FC236}">
                  <a16:creationId xmlns:a16="http://schemas.microsoft.com/office/drawing/2014/main" xmlns="" id="{DDAAEA0D-BADA-4832-B74D-F1F1F8960EA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descr="This is an icon of a human being. ">
            <a:extLst>
              <a:ext uri="{FF2B5EF4-FFF2-40B4-BE49-F238E27FC236}">
                <a16:creationId xmlns:a16="http://schemas.microsoft.com/office/drawing/2014/main" xmlns="" id="{372E8F5E-9919-4F1F-A68E-D2914CB188A3}"/>
              </a:ext>
            </a:extLst>
          </p:cNvPr>
          <p:cNvGrpSpPr/>
          <p:nvPr/>
        </p:nvGrpSpPr>
        <p:grpSpPr>
          <a:xfrm>
            <a:off x="7686613" y="5007455"/>
            <a:ext cx="142875" cy="285750"/>
            <a:chOff x="8243888" y="5922963"/>
            <a:chExt cx="142875" cy="285750"/>
          </a:xfrm>
          <a:solidFill>
            <a:srgbClr val="CE295E"/>
          </a:solidFill>
        </p:grpSpPr>
        <p:sp>
          <p:nvSpPr>
            <p:cNvPr id="53" name="Freeform 3404">
              <a:extLst>
                <a:ext uri="{FF2B5EF4-FFF2-40B4-BE49-F238E27FC236}">
                  <a16:creationId xmlns:a16="http://schemas.microsoft.com/office/drawing/2014/main" xmlns="" id="{EA2E6D7A-A585-4528-9DBC-8D853D6420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405">
              <a:extLst>
                <a:ext uri="{FF2B5EF4-FFF2-40B4-BE49-F238E27FC236}">
                  <a16:creationId xmlns:a16="http://schemas.microsoft.com/office/drawing/2014/main" xmlns="" id="{3E2016B3-1238-42D2-9E3B-EA63AB8DE9F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descr="This is an icon of a human being. ">
            <a:extLst>
              <a:ext uri="{FF2B5EF4-FFF2-40B4-BE49-F238E27FC236}">
                <a16:creationId xmlns:a16="http://schemas.microsoft.com/office/drawing/2014/main" xmlns="" id="{7AA67257-5B1E-40FE-9D45-5FC443D2E57D}"/>
              </a:ext>
            </a:extLst>
          </p:cNvPr>
          <p:cNvGrpSpPr/>
          <p:nvPr/>
        </p:nvGrpSpPr>
        <p:grpSpPr>
          <a:xfrm>
            <a:off x="7927757" y="5007455"/>
            <a:ext cx="142875" cy="285750"/>
            <a:chOff x="8243888" y="5922963"/>
            <a:chExt cx="142875" cy="285750"/>
          </a:xfrm>
          <a:solidFill>
            <a:srgbClr val="CE295E"/>
          </a:solidFill>
        </p:grpSpPr>
        <p:sp>
          <p:nvSpPr>
            <p:cNvPr id="56" name="Freeform 3404">
              <a:extLst>
                <a:ext uri="{FF2B5EF4-FFF2-40B4-BE49-F238E27FC236}">
                  <a16:creationId xmlns:a16="http://schemas.microsoft.com/office/drawing/2014/main" xmlns="" id="{717A0EEE-7243-44C3-B5B3-7D2AF85C9DF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405">
              <a:extLst>
                <a:ext uri="{FF2B5EF4-FFF2-40B4-BE49-F238E27FC236}">
                  <a16:creationId xmlns:a16="http://schemas.microsoft.com/office/drawing/2014/main" xmlns="" id="{2BF833CF-D9B7-4288-8842-6295175F176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descr="This is an icon of a human being. ">
            <a:extLst>
              <a:ext uri="{FF2B5EF4-FFF2-40B4-BE49-F238E27FC236}">
                <a16:creationId xmlns:a16="http://schemas.microsoft.com/office/drawing/2014/main" xmlns="" id="{BAF3F997-F74B-44D5-ADC7-3A6A3E8F33D4}"/>
              </a:ext>
            </a:extLst>
          </p:cNvPr>
          <p:cNvGrpSpPr/>
          <p:nvPr/>
        </p:nvGrpSpPr>
        <p:grpSpPr>
          <a:xfrm>
            <a:off x="8168901" y="5007455"/>
            <a:ext cx="142875" cy="285750"/>
            <a:chOff x="8243888" y="5922963"/>
            <a:chExt cx="142875" cy="285750"/>
          </a:xfrm>
          <a:solidFill>
            <a:srgbClr val="CE295E"/>
          </a:solidFill>
        </p:grpSpPr>
        <p:sp>
          <p:nvSpPr>
            <p:cNvPr id="59" name="Freeform 3404">
              <a:extLst>
                <a:ext uri="{FF2B5EF4-FFF2-40B4-BE49-F238E27FC236}">
                  <a16:creationId xmlns:a16="http://schemas.microsoft.com/office/drawing/2014/main" xmlns="" id="{F260AC42-CAD9-4D1A-B377-83FAF40622D2}"/>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405">
              <a:extLst>
                <a:ext uri="{FF2B5EF4-FFF2-40B4-BE49-F238E27FC236}">
                  <a16:creationId xmlns:a16="http://schemas.microsoft.com/office/drawing/2014/main" xmlns="" id="{DDF78094-8117-41A7-9B35-4CC7CF50281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descr="This is an icon of a human being. ">
            <a:extLst>
              <a:ext uri="{FF2B5EF4-FFF2-40B4-BE49-F238E27FC236}">
                <a16:creationId xmlns:a16="http://schemas.microsoft.com/office/drawing/2014/main" xmlns="" id="{DFBB68F4-0F5F-426F-A4AB-882F8CE2D844}"/>
              </a:ext>
            </a:extLst>
          </p:cNvPr>
          <p:cNvGrpSpPr/>
          <p:nvPr/>
        </p:nvGrpSpPr>
        <p:grpSpPr>
          <a:xfrm>
            <a:off x="8410045" y="5007455"/>
            <a:ext cx="142875" cy="285750"/>
            <a:chOff x="8243888" y="5922963"/>
            <a:chExt cx="142875" cy="285750"/>
          </a:xfrm>
          <a:solidFill>
            <a:srgbClr val="CE295E"/>
          </a:solidFill>
        </p:grpSpPr>
        <p:sp>
          <p:nvSpPr>
            <p:cNvPr id="62" name="Freeform 3404">
              <a:extLst>
                <a:ext uri="{FF2B5EF4-FFF2-40B4-BE49-F238E27FC236}">
                  <a16:creationId xmlns:a16="http://schemas.microsoft.com/office/drawing/2014/main" xmlns="" id="{0038A68E-2052-4CF2-B8D3-9ACEAE5AAE9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405">
              <a:extLst>
                <a:ext uri="{FF2B5EF4-FFF2-40B4-BE49-F238E27FC236}">
                  <a16:creationId xmlns:a16="http://schemas.microsoft.com/office/drawing/2014/main" xmlns="" id="{1B3A066B-C6DA-4FDE-BEA2-EE41AB09025E}"/>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4" name="Group 63" descr="This is an icon of a human being. ">
            <a:extLst>
              <a:ext uri="{FF2B5EF4-FFF2-40B4-BE49-F238E27FC236}">
                <a16:creationId xmlns:a16="http://schemas.microsoft.com/office/drawing/2014/main" xmlns="" id="{DF84D129-FCE6-4AC4-ACE8-B7104E617F1C}"/>
              </a:ext>
            </a:extLst>
          </p:cNvPr>
          <p:cNvGrpSpPr/>
          <p:nvPr/>
        </p:nvGrpSpPr>
        <p:grpSpPr>
          <a:xfrm>
            <a:off x="8651189" y="5007455"/>
            <a:ext cx="142875" cy="285750"/>
            <a:chOff x="8243888" y="5922963"/>
            <a:chExt cx="142875" cy="285750"/>
          </a:xfrm>
          <a:solidFill>
            <a:srgbClr val="CE295E"/>
          </a:solidFill>
        </p:grpSpPr>
        <p:sp>
          <p:nvSpPr>
            <p:cNvPr id="65" name="Freeform 3404">
              <a:extLst>
                <a:ext uri="{FF2B5EF4-FFF2-40B4-BE49-F238E27FC236}">
                  <a16:creationId xmlns:a16="http://schemas.microsoft.com/office/drawing/2014/main" xmlns="" id="{F8FE8340-F143-4C08-A96E-C631244EC4E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405">
              <a:extLst>
                <a:ext uri="{FF2B5EF4-FFF2-40B4-BE49-F238E27FC236}">
                  <a16:creationId xmlns:a16="http://schemas.microsoft.com/office/drawing/2014/main" xmlns="" id="{2B4C23AD-B526-42D5-B1FB-BBB3B0C6A5D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This is an icon of a human being. ">
            <a:extLst>
              <a:ext uri="{FF2B5EF4-FFF2-40B4-BE49-F238E27FC236}">
                <a16:creationId xmlns:a16="http://schemas.microsoft.com/office/drawing/2014/main" xmlns="" id="{9FBD5D5C-4132-4D5A-BFD0-253BC5B17321}"/>
              </a:ext>
            </a:extLst>
          </p:cNvPr>
          <p:cNvGrpSpPr/>
          <p:nvPr/>
        </p:nvGrpSpPr>
        <p:grpSpPr>
          <a:xfrm>
            <a:off x="8892333" y="5007455"/>
            <a:ext cx="142875" cy="285750"/>
            <a:chOff x="8243888" y="5922963"/>
            <a:chExt cx="142875" cy="285750"/>
          </a:xfrm>
          <a:solidFill>
            <a:srgbClr val="404040"/>
          </a:solidFill>
        </p:grpSpPr>
        <p:sp>
          <p:nvSpPr>
            <p:cNvPr id="68" name="Freeform 3404">
              <a:extLst>
                <a:ext uri="{FF2B5EF4-FFF2-40B4-BE49-F238E27FC236}">
                  <a16:creationId xmlns:a16="http://schemas.microsoft.com/office/drawing/2014/main" xmlns="" id="{0D483D32-A4B8-4F76-9714-02CE4757A8FF}"/>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405">
              <a:extLst>
                <a:ext uri="{FF2B5EF4-FFF2-40B4-BE49-F238E27FC236}">
                  <a16:creationId xmlns:a16="http://schemas.microsoft.com/office/drawing/2014/main" xmlns="" id="{BDB860C7-27AD-47A5-9339-09F74DE4A2A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69" descr="This is an icon of a human being. ">
            <a:extLst>
              <a:ext uri="{FF2B5EF4-FFF2-40B4-BE49-F238E27FC236}">
                <a16:creationId xmlns:a16="http://schemas.microsoft.com/office/drawing/2014/main" xmlns="" id="{1D5F139B-37E3-4135-BF09-9FC9464608F4}"/>
              </a:ext>
            </a:extLst>
          </p:cNvPr>
          <p:cNvGrpSpPr/>
          <p:nvPr/>
        </p:nvGrpSpPr>
        <p:grpSpPr>
          <a:xfrm>
            <a:off x="9133477" y="5007455"/>
            <a:ext cx="142875" cy="285750"/>
            <a:chOff x="8243888" y="5922963"/>
            <a:chExt cx="142875" cy="285750"/>
          </a:xfrm>
          <a:solidFill>
            <a:srgbClr val="404040"/>
          </a:solidFill>
        </p:grpSpPr>
        <p:sp>
          <p:nvSpPr>
            <p:cNvPr id="71" name="Freeform 3404">
              <a:extLst>
                <a:ext uri="{FF2B5EF4-FFF2-40B4-BE49-F238E27FC236}">
                  <a16:creationId xmlns:a16="http://schemas.microsoft.com/office/drawing/2014/main" xmlns="" id="{842F7458-0CC1-46F1-9FC7-86BC4E3A275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405">
              <a:extLst>
                <a:ext uri="{FF2B5EF4-FFF2-40B4-BE49-F238E27FC236}">
                  <a16:creationId xmlns:a16="http://schemas.microsoft.com/office/drawing/2014/main" xmlns="" id="{B943DC6D-D6F7-4732-9B88-AB23187B35D8}"/>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descr="This is an icon of a human being. ">
            <a:extLst>
              <a:ext uri="{FF2B5EF4-FFF2-40B4-BE49-F238E27FC236}">
                <a16:creationId xmlns:a16="http://schemas.microsoft.com/office/drawing/2014/main" xmlns="" id="{3CA12D67-A5CF-4E2D-934D-F0F789A371A6}"/>
              </a:ext>
            </a:extLst>
          </p:cNvPr>
          <p:cNvGrpSpPr/>
          <p:nvPr/>
        </p:nvGrpSpPr>
        <p:grpSpPr>
          <a:xfrm>
            <a:off x="9374619" y="5007455"/>
            <a:ext cx="142875" cy="285750"/>
            <a:chOff x="8243888" y="5922963"/>
            <a:chExt cx="142875" cy="285750"/>
          </a:xfrm>
          <a:solidFill>
            <a:srgbClr val="404040"/>
          </a:solidFill>
        </p:grpSpPr>
        <p:sp>
          <p:nvSpPr>
            <p:cNvPr id="74" name="Freeform 3404">
              <a:extLst>
                <a:ext uri="{FF2B5EF4-FFF2-40B4-BE49-F238E27FC236}">
                  <a16:creationId xmlns:a16="http://schemas.microsoft.com/office/drawing/2014/main" xmlns="" id="{09AF100D-3B02-43C5-A04F-75F2171CE81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405">
              <a:extLst>
                <a:ext uri="{FF2B5EF4-FFF2-40B4-BE49-F238E27FC236}">
                  <a16:creationId xmlns:a16="http://schemas.microsoft.com/office/drawing/2014/main" xmlns="" id="{F6FAF6C3-6FD1-4675-867E-596F3B6552C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descr="This is an icon of a human being. ">
            <a:extLst>
              <a:ext uri="{FF2B5EF4-FFF2-40B4-BE49-F238E27FC236}">
                <a16:creationId xmlns:a16="http://schemas.microsoft.com/office/drawing/2014/main" xmlns="" id="{D4175BCD-213B-40CA-9CAE-8B9ED737540C}"/>
              </a:ext>
            </a:extLst>
          </p:cNvPr>
          <p:cNvGrpSpPr/>
          <p:nvPr/>
        </p:nvGrpSpPr>
        <p:grpSpPr>
          <a:xfrm>
            <a:off x="7204325" y="5470525"/>
            <a:ext cx="142875" cy="285750"/>
            <a:chOff x="8243888" y="5922963"/>
            <a:chExt cx="142875" cy="285750"/>
          </a:xfrm>
          <a:solidFill>
            <a:srgbClr val="404040"/>
          </a:solidFill>
        </p:grpSpPr>
        <p:sp>
          <p:nvSpPr>
            <p:cNvPr id="105" name="Freeform 3404">
              <a:extLst>
                <a:ext uri="{FF2B5EF4-FFF2-40B4-BE49-F238E27FC236}">
                  <a16:creationId xmlns:a16="http://schemas.microsoft.com/office/drawing/2014/main" xmlns="" id="{2785BA74-D166-4FF6-97C6-15E06EA9AFB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405">
              <a:extLst>
                <a:ext uri="{FF2B5EF4-FFF2-40B4-BE49-F238E27FC236}">
                  <a16:creationId xmlns:a16="http://schemas.microsoft.com/office/drawing/2014/main" xmlns="" id="{20C6EF87-9E51-43B7-B2E5-D53ABB6D0844}"/>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descr="This is an icon of a human being. ">
            <a:extLst>
              <a:ext uri="{FF2B5EF4-FFF2-40B4-BE49-F238E27FC236}">
                <a16:creationId xmlns:a16="http://schemas.microsoft.com/office/drawing/2014/main" xmlns="" id="{FE49F8B6-6642-4190-A120-D592265F22A2}"/>
              </a:ext>
            </a:extLst>
          </p:cNvPr>
          <p:cNvGrpSpPr/>
          <p:nvPr/>
        </p:nvGrpSpPr>
        <p:grpSpPr>
          <a:xfrm>
            <a:off x="7445469" y="5470525"/>
            <a:ext cx="142875" cy="285750"/>
            <a:chOff x="8243888" y="5922963"/>
            <a:chExt cx="142875" cy="285750"/>
          </a:xfrm>
          <a:solidFill>
            <a:srgbClr val="404040"/>
          </a:solidFill>
        </p:grpSpPr>
        <p:sp>
          <p:nvSpPr>
            <p:cNvPr id="103" name="Freeform 3404">
              <a:extLst>
                <a:ext uri="{FF2B5EF4-FFF2-40B4-BE49-F238E27FC236}">
                  <a16:creationId xmlns:a16="http://schemas.microsoft.com/office/drawing/2014/main" xmlns="" id="{337E5B85-BEE6-45EF-B5B7-94A7EFA301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405">
              <a:extLst>
                <a:ext uri="{FF2B5EF4-FFF2-40B4-BE49-F238E27FC236}">
                  <a16:creationId xmlns:a16="http://schemas.microsoft.com/office/drawing/2014/main" xmlns="" id="{1DFFB19F-0DA6-4EAF-B017-E6295A454F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9" name="Group 78" descr="This is an icon of a human being. ">
            <a:extLst>
              <a:ext uri="{FF2B5EF4-FFF2-40B4-BE49-F238E27FC236}">
                <a16:creationId xmlns:a16="http://schemas.microsoft.com/office/drawing/2014/main" xmlns="" id="{E8B12FCD-7CF6-4B62-812E-F853579B4DDB}"/>
              </a:ext>
            </a:extLst>
          </p:cNvPr>
          <p:cNvGrpSpPr/>
          <p:nvPr/>
        </p:nvGrpSpPr>
        <p:grpSpPr>
          <a:xfrm>
            <a:off x="7686613" y="5470525"/>
            <a:ext cx="142875" cy="285750"/>
            <a:chOff x="8243888" y="5922963"/>
            <a:chExt cx="142875" cy="285750"/>
          </a:xfrm>
          <a:solidFill>
            <a:srgbClr val="7F7F7F"/>
          </a:solidFill>
        </p:grpSpPr>
        <p:sp>
          <p:nvSpPr>
            <p:cNvPr id="101" name="Freeform 3404">
              <a:extLst>
                <a:ext uri="{FF2B5EF4-FFF2-40B4-BE49-F238E27FC236}">
                  <a16:creationId xmlns:a16="http://schemas.microsoft.com/office/drawing/2014/main" xmlns="" id="{FF46E9CB-B554-4301-8DF4-73EFF9AD78A0}"/>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405">
              <a:extLst>
                <a:ext uri="{FF2B5EF4-FFF2-40B4-BE49-F238E27FC236}">
                  <a16:creationId xmlns:a16="http://schemas.microsoft.com/office/drawing/2014/main" xmlns="" id="{C968827B-DE9D-479B-92A2-00556845063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79" descr="This is an icon of a human being. ">
            <a:extLst>
              <a:ext uri="{FF2B5EF4-FFF2-40B4-BE49-F238E27FC236}">
                <a16:creationId xmlns:a16="http://schemas.microsoft.com/office/drawing/2014/main" xmlns="" id="{8323390A-1919-4FA1-B4AE-98F3EEA705CB}"/>
              </a:ext>
            </a:extLst>
          </p:cNvPr>
          <p:cNvGrpSpPr/>
          <p:nvPr/>
        </p:nvGrpSpPr>
        <p:grpSpPr>
          <a:xfrm>
            <a:off x="7927757" y="5470525"/>
            <a:ext cx="142875" cy="285750"/>
            <a:chOff x="8243888" y="5922963"/>
            <a:chExt cx="142875" cy="285750"/>
          </a:xfrm>
          <a:solidFill>
            <a:srgbClr val="7F7F7F"/>
          </a:solidFill>
        </p:grpSpPr>
        <p:sp>
          <p:nvSpPr>
            <p:cNvPr id="99" name="Freeform 3404">
              <a:extLst>
                <a:ext uri="{FF2B5EF4-FFF2-40B4-BE49-F238E27FC236}">
                  <a16:creationId xmlns:a16="http://schemas.microsoft.com/office/drawing/2014/main" xmlns="" id="{31956A3E-2771-413E-A157-EBF8216A65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405">
              <a:extLst>
                <a:ext uri="{FF2B5EF4-FFF2-40B4-BE49-F238E27FC236}">
                  <a16:creationId xmlns:a16="http://schemas.microsoft.com/office/drawing/2014/main" xmlns="" id="{9FD2BDE0-7D57-4260-BA90-79A52365876B}"/>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1" name="Group 80" descr="This is an icon of a human being. ">
            <a:extLst>
              <a:ext uri="{FF2B5EF4-FFF2-40B4-BE49-F238E27FC236}">
                <a16:creationId xmlns:a16="http://schemas.microsoft.com/office/drawing/2014/main" xmlns="" id="{AC6186F0-B018-432B-81F3-DA5CC38C35F6}"/>
              </a:ext>
            </a:extLst>
          </p:cNvPr>
          <p:cNvGrpSpPr/>
          <p:nvPr/>
        </p:nvGrpSpPr>
        <p:grpSpPr>
          <a:xfrm>
            <a:off x="8168901" y="5470525"/>
            <a:ext cx="142875" cy="285750"/>
            <a:chOff x="8243888" y="5922963"/>
            <a:chExt cx="142875" cy="285750"/>
          </a:xfrm>
          <a:solidFill>
            <a:srgbClr val="7F7F7F"/>
          </a:solidFill>
        </p:grpSpPr>
        <p:sp>
          <p:nvSpPr>
            <p:cNvPr id="97" name="Freeform 3404">
              <a:extLst>
                <a:ext uri="{FF2B5EF4-FFF2-40B4-BE49-F238E27FC236}">
                  <a16:creationId xmlns:a16="http://schemas.microsoft.com/office/drawing/2014/main" xmlns="" id="{0F4443F5-6527-4A2B-A6CD-B92C2852392D}"/>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405">
              <a:extLst>
                <a:ext uri="{FF2B5EF4-FFF2-40B4-BE49-F238E27FC236}">
                  <a16:creationId xmlns:a16="http://schemas.microsoft.com/office/drawing/2014/main" xmlns="" id="{4B43D785-443F-4F72-89B4-3858C501FC62}"/>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This is an icon of a human being. ">
            <a:extLst>
              <a:ext uri="{FF2B5EF4-FFF2-40B4-BE49-F238E27FC236}">
                <a16:creationId xmlns:a16="http://schemas.microsoft.com/office/drawing/2014/main" xmlns="" id="{CC67F7F5-BBFC-4FE7-953C-A46DF0BABBB3}"/>
              </a:ext>
            </a:extLst>
          </p:cNvPr>
          <p:cNvGrpSpPr/>
          <p:nvPr/>
        </p:nvGrpSpPr>
        <p:grpSpPr>
          <a:xfrm>
            <a:off x="8410045" y="5470525"/>
            <a:ext cx="142875" cy="285750"/>
            <a:chOff x="8243888" y="5922963"/>
            <a:chExt cx="142875" cy="285750"/>
          </a:xfrm>
          <a:solidFill>
            <a:srgbClr val="7F7F7F"/>
          </a:solidFill>
        </p:grpSpPr>
        <p:sp>
          <p:nvSpPr>
            <p:cNvPr id="95" name="Freeform 3404">
              <a:extLst>
                <a:ext uri="{FF2B5EF4-FFF2-40B4-BE49-F238E27FC236}">
                  <a16:creationId xmlns:a16="http://schemas.microsoft.com/office/drawing/2014/main" xmlns="" id="{93DB736A-FD44-48F8-B403-41A434526E2E}"/>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405">
              <a:extLst>
                <a:ext uri="{FF2B5EF4-FFF2-40B4-BE49-F238E27FC236}">
                  <a16:creationId xmlns:a16="http://schemas.microsoft.com/office/drawing/2014/main" xmlns="" id="{B0549F2A-0891-4F53-A455-54E06D58E73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descr="This is an icon of a human being. ">
            <a:extLst>
              <a:ext uri="{FF2B5EF4-FFF2-40B4-BE49-F238E27FC236}">
                <a16:creationId xmlns:a16="http://schemas.microsoft.com/office/drawing/2014/main" xmlns="" id="{8A37DE26-294C-4ACD-93AB-CB44DF217416}"/>
              </a:ext>
            </a:extLst>
          </p:cNvPr>
          <p:cNvGrpSpPr/>
          <p:nvPr/>
        </p:nvGrpSpPr>
        <p:grpSpPr>
          <a:xfrm>
            <a:off x="8651189" y="5470525"/>
            <a:ext cx="142875" cy="285750"/>
            <a:chOff x="8243888" y="5922963"/>
            <a:chExt cx="142875" cy="285750"/>
          </a:xfrm>
          <a:solidFill>
            <a:srgbClr val="BFBFBF"/>
          </a:solidFill>
        </p:grpSpPr>
        <p:sp>
          <p:nvSpPr>
            <p:cNvPr id="93" name="Freeform 3404">
              <a:extLst>
                <a:ext uri="{FF2B5EF4-FFF2-40B4-BE49-F238E27FC236}">
                  <a16:creationId xmlns:a16="http://schemas.microsoft.com/office/drawing/2014/main" xmlns="" id="{4B3DADA7-BCB9-4F2E-A8C1-D648C8A8ECA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405">
              <a:extLst>
                <a:ext uri="{FF2B5EF4-FFF2-40B4-BE49-F238E27FC236}">
                  <a16:creationId xmlns:a16="http://schemas.microsoft.com/office/drawing/2014/main" xmlns="" id="{373A2FB0-CB69-4317-89D1-301FB1351D00}"/>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descr="This is an icon of a human being. ">
            <a:extLst>
              <a:ext uri="{FF2B5EF4-FFF2-40B4-BE49-F238E27FC236}">
                <a16:creationId xmlns:a16="http://schemas.microsoft.com/office/drawing/2014/main" xmlns="" id="{94575471-E1B1-41F1-81EF-064A394ACBC7}"/>
              </a:ext>
            </a:extLst>
          </p:cNvPr>
          <p:cNvGrpSpPr/>
          <p:nvPr/>
        </p:nvGrpSpPr>
        <p:grpSpPr>
          <a:xfrm>
            <a:off x="8892333" y="5470525"/>
            <a:ext cx="142875" cy="285750"/>
            <a:chOff x="8243888" y="5922963"/>
            <a:chExt cx="142875" cy="285750"/>
          </a:xfrm>
          <a:solidFill>
            <a:srgbClr val="BFBFBF"/>
          </a:solidFill>
        </p:grpSpPr>
        <p:sp>
          <p:nvSpPr>
            <p:cNvPr id="91" name="Freeform 3404">
              <a:extLst>
                <a:ext uri="{FF2B5EF4-FFF2-40B4-BE49-F238E27FC236}">
                  <a16:creationId xmlns:a16="http://schemas.microsoft.com/office/drawing/2014/main" xmlns="" id="{9F8B4B77-06DC-4042-B00D-925502D9B93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405">
              <a:extLst>
                <a:ext uri="{FF2B5EF4-FFF2-40B4-BE49-F238E27FC236}">
                  <a16:creationId xmlns:a16="http://schemas.microsoft.com/office/drawing/2014/main" xmlns="" id="{52D55A54-7103-4CDA-9F67-C5BF45F8A96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This is an icon of a human being. ">
            <a:extLst>
              <a:ext uri="{FF2B5EF4-FFF2-40B4-BE49-F238E27FC236}">
                <a16:creationId xmlns:a16="http://schemas.microsoft.com/office/drawing/2014/main" xmlns="" id="{D5F3A367-28B5-4DC4-B748-8CAF2346FE68}"/>
              </a:ext>
            </a:extLst>
          </p:cNvPr>
          <p:cNvGrpSpPr/>
          <p:nvPr/>
        </p:nvGrpSpPr>
        <p:grpSpPr>
          <a:xfrm>
            <a:off x="9133477" y="5470525"/>
            <a:ext cx="142875" cy="285750"/>
            <a:chOff x="8243888" y="5922963"/>
            <a:chExt cx="142875" cy="285750"/>
          </a:xfrm>
          <a:solidFill>
            <a:srgbClr val="BFBFBF"/>
          </a:solidFill>
        </p:grpSpPr>
        <p:sp>
          <p:nvSpPr>
            <p:cNvPr id="89" name="Freeform 3404">
              <a:extLst>
                <a:ext uri="{FF2B5EF4-FFF2-40B4-BE49-F238E27FC236}">
                  <a16:creationId xmlns:a16="http://schemas.microsoft.com/office/drawing/2014/main" xmlns="" id="{5E458340-33C8-4299-B819-8045759E781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405">
              <a:extLst>
                <a:ext uri="{FF2B5EF4-FFF2-40B4-BE49-F238E27FC236}">
                  <a16:creationId xmlns:a16="http://schemas.microsoft.com/office/drawing/2014/main" xmlns="" id="{8B0A44CD-2DB1-46F2-9D03-885E64456E9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85" descr="This is an icon of a human being. ">
            <a:extLst>
              <a:ext uri="{FF2B5EF4-FFF2-40B4-BE49-F238E27FC236}">
                <a16:creationId xmlns:a16="http://schemas.microsoft.com/office/drawing/2014/main" xmlns="" id="{9E99E9FB-F408-4284-849E-9431A5AE5379}"/>
              </a:ext>
            </a:extLst>
          </p:cNvPr>
          <p:cNvGrpSpPr/>
          <p:nvPr/>
        </p:nvGrpSpPr>
        <p:grpSpPr>
          <a:xfrm>
            <a:off x="9374619" y="5470525"/>
            <a:ext cx="142875" cy="285750"/>
            <a:chOff x="8243888" y="5922963"/>
            <a:chExt cx="142875" cy="285750"/>
          </a:xfrm>
          <a:solidFill>
            <a:srgbClr val="BFBFBF"/>
          </a:solidFill>
        </p:grpSpPr>
        <p:sp>
          <p:nvSpPr>
            <p:cNvPr id="87" name="Freeform 3404">
              <a:extLst>
                <a:ext uri="{FF2B5EF4-FFF2-40B4-BE49-F238E27FC236}">
                  <a16:creationId xmlns:a16="http://schemas.microsoft.com/office/drawing/2014/main" xmlns="" id="{0AB84D52-0059-4A60-B492-2E7E910EA771}"/>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405">
              <a:extLst>
                <a:ext uri="{FF2B5EF4-FFF2-40B4-BE49-F238E27FC236}">
                  <a16:creationId xmlns:a16="http://schemas.microsoft.com/office/drawing/2014/main" xmlns="" id="{FC23032B-57A1-49BD-B4CB-45B07CF8C476}"/>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descr="This is an icon of a human being. ">
            <a:extLst>
              <a:ext uri="{FF2B5EF4-FFF2-40B4-BE49-F238E27FC236}">
                <a16:creationId xmlns:a16="http://schemas.microsoft.com/office/drawing/2014/main" xmlns="" id="{75183E77-9E48-4D86-A8BF-4A745BE7328C}"/>
              </a:ext>
            </a:extLst>
          </p:cNvPr>
          <p:cNvGrpSpPr/>
          <p:nvPr/>
        </p:nvGrpSpPr>
        <p:grpSpPr>
          <a:xfrm>
            <a:off x="7204325" y="5933594"/>
            <a:ext cx="142875" cy="285750"/>
            <a:chOff x="8243888" y="5922963"/>
            <a:chExt cx="142875" cy="285750"/>
          </a:xfrm>
          <a:solidFill>
            <a:srgbClr val="BFBFBF"/>
          </a:solidFill>
        </p:grpSpPr>
        <p:sp>
          <p:nvSpPr>
            <p:cNvPr id="136" name="Freeform 3404">
              <a:extLst>
                <a:ext uri="{FF2B5EF4-FFF2-40B4-BE49-F238E27FC236}">
                  <a16:creationId xmlns:a16="http://schemas.microsoft.com/office/drawing/2014/main" xmlns="" id="{31F9DC8F-FF5A-45A1-8D35-9BF454B788B5}"/>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3405">
              <a:extLst>
                <a:ext uri="{FF2B5EF4-FFF2-40B4-BE49-F238E27FC236}">
                  <a16:creationId xmlns:a16="http://schemas.microsoft.com/office/drawing/2014/main" xmlns="" id="{A7DD14F2-EDA7-4460-91D5-9D89956C33B9}"/>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descr="This is an icon of a human being. ">
            <a:extLst>
              <a:ext uri="{FF2B5EF4-FFF2-40B4-BE49-F238E27FC236}">
                <a16:creationId xmlns:a16="http://schemas.microsoft.com/office/drawing/2014/main" xmlns="" id="{C56976A1-A27D-4891-A563-7F22794632B6}"/>
              </a:ext>
            </a:extLst>
          </p:cNvPr>
          <p:cNvGrpSpPr/>
          <p:nvPr/>
        </p:nvGrpSpPr>
        <p:grpSpPr>
          <a:xfrm>
            <a:off x="7445469" y="5933594"/>
            <a:ext cx="142875" cy="285750"/>
            <a:chOff x="8243888" y="5922963"/>
            <a:chExt cx="142875" cy="285750"/>
          </a:xfrm>
          <a:solidFill>
            <a:srgbClr val="BFBFBF"/>
          </a:solidFill>
        </p:grpSpPr>
        <p:sp>
          <p:nvSpPr>
            <p:cNvPr id="134" name="Freeform 3404">
              <a:extLst>
                <a:ext uri="{FF2B5EF4-FFF2-40B4-BE49-F238E27FC236}">
                  <a16:creationId xmlns:a16="http://schemas.microsoft.com/office/drawing/2014/main" xmlns="" id="{7652450B-3F87-4E57-88FE-EA4B50DDDF6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3405">
              <a:extLst>
                <a:ext uri="{FF2B5EF4-FFF2-40B4-BE49-F238E27FC236}">
                  <a16:creationId xmlns:a16="http://schemas.microsoft.com/office/drawing/2014/main" xmlns="" id="{44F32179-5D42-43F8-B305-A897ED5268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0" name="Group 109" descr="This is an icon of a human being. ">
            <a:extLst>
              <a:ext uri="{FF2B5EF4-FFF2-40B4-BE49-F238E27FC236}">
                <a16:creationId xmlns:a16="http://schemas.microsoft.com/office/drawing/2014/main" xmlns="" id="{C34B1941-B089-496A-A655-13D0000F3F27}"/>
              </a:ext>
            </a:extLst>
          </p:cNvPr>
          <p:cNvGrpSpPr/>
          <p:nvPr/>
        </p:nvGrpSpPr>
        <p:grpSpPr>
          <a:xfrm>
            <a:off x="7686613" y="5933594"/>
            <a:ext cx="142875" cy="285750"/>
            <a:chOff x="8243888" y="5922963"/>
            <a:chExt cx="142875" cy="285750"/>
          </a:xfrm>
          <a:solidFill>
            <a:srgbClr val="BFBFBF"/>
          </a:solidFill>
        </p:grpSpPr>
        <p:sp>
          <p:nvSpPr>
            <p:cNvPr id="132" name="Freeform 3404">
              <a:extLst>
                <a:ext uri="{FF2B5EF4-FFF2-40B4-BE49-F238E27FC236}">
                  <a16:creationId xmlns:a16="http://schemas.microsoft.com/office/drawing/2014/main" xmlns="" id="{0E125062-72FE-4F40-B034-3D31C0AF5AA4}"/>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3405">
              <a:extLst>
                <a:ext uri="{FF2B5EF4-FFF2-40B4-BE49-F238E27FC236}">
                  <a16:creationId xmlns:a16="http://schemas.microsoft.com/office/drawing/2014/main" xmlns="" id="{7C7E5969-D042-46C9-8B72-5E1B3B3442D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This is an icon of a human being. ">
            <a:extLst>
              <a:ext uri="{FF2B5EF4-FFF2-40B4-BE49-F238E27FC236}">
                <a16:creationId xmlns:a16="http://schemas.microsoft.com/office/drawing/2014/main" xmlns="" id="{21EBAA07-E141-47F7-9AC3-4FCC4033F5EA}"/>
              </a:ext>
            </a:extLst>
          </p:cNvPr>
          <p:cNvGrpSpPr/>
          <p:nvPr/>
        </p:nvGrpSpPr>
        <p:grpSpPr>
          <a:xfrm>
            <a:off x="7927757" y="5933594"/>
            <a:ext cx="142875" cy="285750"/>
            <a:chOff x="8243888" y="5922963"/>
            <a:chExt cx="142875" cy="285750"/>
          </a:xfrm>
          <a:solidFill>
            <a:srgbClr val="BFBFBF"/>
          </a:solidFill>
        </p:grpSpPr>
        <p:sp>
          <p:nvSpPr>
            <p:cNvPr id="130" name="Freeform 3404">
              <a:extLst>
                <a:ext uri="{FF2B5EF4-FFF2-40B4-BE49-F238E27FC236}">
                  <a16:creationId xmlns:a16="http://schemas.microsoft.com/office/drawing/2014/main" xmlns="" id="{A591411B-6AC1-4702-B812-7FABE88FE463}"/>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3405">
              <a:extLst>
                <a:ext uri="{FF2B5EF4-FFF2-40B4-BE49-F238E27FC236}">
                  <a16:creationId xmlns:a16="http://schemas.microsoft.com/office/drawing/2014/main" xmlns="" id="{C6F311A8-7B65-4237-8CD2-30B56CA68AAF}"/>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2" name="Group 111" descr="This is an icon of a human being. ">
            <a:extLst>
              <a:ext uri="{FF2B5EF4-FFF2-40B4-BE49-F238E27FC236}">
                <a16:creationId xmlns:a16="http://schemas.microsoft.com/office/drawing/2014/main" xmlns="" id="{E977B04C-F0C3-4EB0-A5F2-08684AAEA0DD}"/>
              </a:ext>
            </a:extLst>
          </p:cNvPr>
          <p:cNvGrpSpPr/>
          <p:nvPr/>
        </p:nvGrpSpPr>
        <p:grpSpPr>
          <a:xfrm>
            <a:off x="8168901" y="5933594"/>
            <a:ext cx="142875" cy="285750"/>
            <a:chOff x="8243888" y="5922963"/>
            <a:chExt cx="142875" cy="285750"/>
          </a:xfrm>
          <a:solidFill>
            <a:srgbClr val="BFBFBF"/>
          </a:solidFill>
        </p:grpSpPr>
        <p:sp>
          <p:nvSpPr>
            <p:cNvPr id="128" name="Freeform 3404">
              <a:extLst>
                <a:ext uri="{FF2B5EF4-FFF2-40B4-BE49-F238E27FC236}">
                  <a16:creationId xmlns:a16="http://schemas.microsoft.com/office/drawing/2014/main" xmlns="" id="{77E8BCC6-289B-481D-AA66-B7F7FFAE045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3405">
              <a:extLst>
                <a:ext uri="{FF2B5EF4-FFF2-40B4-BE49-F238E27FC236}">
                  <a16:creationId xmlns:a16="http://schemas.microsoft.com/office/drawing/2014/main" xmlns="" id="{02E2126E-4A08-49EF-BE1C-CF5D464225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112" descr="This is an icon of a human being. ">
            <a:extLst>
              <a:ext uri="{FF2B5EF4-FFF2-40B4-BE49-F238E27FC236}">
                <a16:creationId xmlns:a16="http://schemas.microsoft.com/office/drawing/2014/main" xmlns="" id="{6261496A-807A-4D32-B034-690C165590EB}"/>
              </a:ext>
            </a:extLst>
          </p:cNvPr>
          <p:cNvGrpSpPr/>
          <p:nvPr/>
        </p:nvGrpSpPr>
        <p:grpSpPr>
          <a:xfrm>
            <a:off x="8410045" y="5933594"/>
            <a:ext cx="142875" cy="285750"/>
            <a:chOff x="8243888" y="5922963"/>
            <a:chExt cx="142875" cy="285750"/>
          </a:xfrm>
          <a:solidFill>
            <a:srgbClr val="BFBFBF"/>
          </a:solidFill>
        </p:grpSpPr>
        <p:sp>
          <p:nvSpPr>
            <p:cNvPr id="126" name="Freeform 3404">
              <a:extLst>
                <a:ext uri="{FF2B5EF4-FFF2-40B4-BE49-F238E27FC236}">
                  <a16:creationId xmlns:a16="http://schemas.microsoft.com/office/drawing/2014/main" xmlns="" id="{83695F11-9EB8-4A74-97A3-244422611477}"/>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405">
              <a:extLst>
                <a:ext uri="{FF2B5EF4-FFF2-40B4-BE49-F238E27FC236}">
                  <a16:creationId xmlns:a16="http://schemas.microsoft.com/office/drawing/2014/main" xmlns="" id="{CDBAC151-A87B-4DDE-93FA-B0FC1BAFA183}"/>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113" descr="This is an icon of a human being. ">
            <a:extLst>
              <a:ext uri="{FF2B5EF4-FFF2-40B4-BE49-F238E27FC236}">
                <a16:creationId xmlns:a16="http://schemas.microsoft.com/office/drawing/2014/main" xmlns="" id="{8C2902A0-BCC1-4F77-9FAA-4D5AF02D1090}"/>
              </a:ext>
            </a:extLst>
          </p:cNvPr>
          <p:cNvGrpSpPr/>
          <p:nvPr/>
        </p:nvGrpSpPr>
        <p:grpSpPr>
          <a:xfrm>
            <a:off x="8651189" y="5933594"/>
            <a:ext cx="142875" cy="285750"/>
            <a:chOff x="8243888" y="5922963"/>
            <a:chExt cx="142875" cy="285750"/>
          </a:xfrm>
          <a:solidFill>
            <a:srgbClr val="BFBFBF"/>
          </a:solidFill>
        </p:grpSpPr>
        <p:sp>
          <p:nvSpPr>
            <p:cNvPr id="124" name="Freeform 3404">
              <a:extLst>
                <a:ext uri="{FF2B5EF4-FFF2-40B4-BE49-F238E27FC236}">
                  <a16:creationId xmlns:a16="http://schemas.microsoft.com/office/drawing/2014/main" xmlns="" id="{E2529654-5533-434D-8B04-70DDD2FD9C9C}"/>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405">
              <a:extLst>
                <a:ext uri="{FF2B5EF4-FFF2-40B4-BE49-F238E27FC236}">
                  <a16:creationId xmlns:a16="http://schemas.microsoft.com/office/drawing/2014/main" xmlns="" id="{342B65F4-34B0-4A15-A813-63ED93FE9B0D}"/>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5" name="Group 114" descr="This is an icon of a human being. ">
            <a:extLst>
              <a:ext uri="{FF2B5EF4-FFF2-40B4-BE49-F238E27FC236}">
                <a16:creationId xmlns:a16="http://schemas.microsoft.com/office/drawing/2014/main" xmlns="" id="{F558746D-512C-4A01-AFD6-31BB27D352E3}"/>
              </a:ext>
            </a:extLst>
          </p:cNvPr>
          <p:cNvGrpSpPr/>
          <p:nvPr/>
        </p:nvGrpSpPr>
        <p:grpSpPr>
          <a:xfrm>
            <a:off x="8892333" y="5933594"/>
            <a:ext cx="142875" cy="285750"/>
            <a:chOff x="8243888" y="5922963"/>
            <a:chExt cx="142875" cy="285750"/>
          </a:xfrm>
          <a:solidFill>
            <a:srgbClr val="BFBFBF"/>
          </a:solidFill>
        </p:grpSpPr>
        <p:sp>
          <p:nvSpPr>
            <p:cNvPr id="122" name="Freeform 3404">
              <a:extLst>
                <a:ext uri="{FF2B5EF4-FFF2-40B4-BE49-F238E27FC236}">
                  <a16:creationId xmlns:a16="http://schemas.microsoft.com/office/drawing/2014/main" xmlns="" id="{4A448E7F-5CC2-4E5F-9124-D4BCDC45FE49}"/>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405">
              <a:extLst>
                <a:ext uri="{FF2B5EF4-FFF2-40B4-BE49-F238E27FC236}">
                  <a16:creationId xmlns:a16="http://schemas.microsoft.com/office/drawing/2014/main" xmlns="" id="{43BC59B7-2314-4E8F-96DB-4EEA1B0B237A}"/>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6" name="Group 115" descr="This is an icon of a human being. ">
            <a:extLst>
              <a:ext uri="{FF2B5EF4-FFF2-40B4-BE49-F238E27FC236}">
                <a16:creationId xmlns:a16="http://schemas.microsoft.com/office/drawing/2014/main" xmlns="" id="{7289F142-A251-490A-AD54-468A6C94BCA2}"/>
              </a:ext>
            </a:extLst>
          </p:cNvPr>
          <p:cNvGrpSpPr/>
          <p:nvPr/>
        </p:nvGrpSpPr>
        <p:grpSpPr>
          <a:xfrm>
            <a:off x="9133477" y="5933594"/>
            <a:ext cx="142875" cy="285750"/>
            <a:chOff x="8243888" y="5922963"/>
            <a:chExt cx="142875" cy="285750"/>
          </a:xfrm>
          <a:solidFill>
            <a:srgbClr val="BFBFBF"/>
          </a:solidFill>
        </p:grpSpPr>
        <p:sp>
          <p:nvSpPr>
            <p:cNvPr id="120" name="Freeform 3404">
              <a:extLst>
                <a:ext uri="{FF2B5EF4-FFF2-40B4-BE49-F238E27FC236}">
                  <a16:creationId xmlns:a16="http://schemas.microsoft.com/office/drawing/2014/main" xmlns="" id="{5FF50150-E68E-4FBD-9FB3-1D30CE80CE0A}"/>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405">
              <a:extLst>
                <a:ext uri="{FF2B5EF4-FFF2-40B4-BE49-F238E27FC236}">
                  <a16:creationId xmlns:a16="http://schemas.microsoft.com/office/drawing/2014/main" xmlns="" id="{59E71405-38CA-473F-8649-C0700C5F5485}"/>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descr="This is an icon of a human being. ">
            <a:extLst>
              <a:ext uri="{FF2B5EF4-FFF2-40B4-BE49-F238E27FC236}">
                <a16:creationId xmlns:a16="http://schemas.microsoft.com/office/drawing/2014/main" xmlns="" id="{E90053C5-E6B3-4D78-9D20-A14B162A816E}"/>
              </a:ext>
            </a:extLst>
          </p:cNvPr>
          <p:cNvGrpSpPr/>
          <p:nvPr/>
        </p:nvGrpSpPr>
        <p:grpSpPr>
          <a:xfrm>
            <a:off x="9374619" y="5933594"/>
            <a:ext cx="142875" cy="285750"/>
            <a:chOff x="8243888" y="5922963"/>
            <a:chExt cx="142875" cy="285750"/>
          </a:xfrm>
          <a:solidFill>
            <a:srgbClr val="BFBFBF"/>
          </a:solidFill>
        </p:grpSpPr>
        <p:sp>
          <p:nvSpPr>
            <p:cNvPr id="118" name="Freeform 3404">
              <a:extLst>
                <a:ext uri="{FF2B5EF4-FFF2-40B4-BE49-F238E27FC236}">
                  <a16:creationId xmlns:a16="http://schemas.microsoft.com/office/drawing/2014/main" xmlns="" id="{7DD44F38-95DC-4476-9041-1D3256640976}"/>
                </a:ext>
              </a:extLst>
            </p:cNvPr>
            <p:cNvSpPr>
              <a:spLocks/>
            </p:cNvSpPr>
            <p:nvPr/>
          </p:nvSpPr>
          <p:spPr bwMode="auto">
            <a:xfrm>
              <a:off x="8280400" y="5922963"/>
              <a:ext cx="68262" cy="66675"/>
            </a:xfrm>
            <a:custGeom>
              <a:avLst/>
              <a:gdLst>
                <a:gd name="T0" fmla="*/ 94 w 168"/>
                <a:gd name="T1" fmla="*/ 167 h 168"/>
                <a:gd name="T2" fmla="*/ 109 w 168"/>
                <a:gd name="T3" fmla="*/ 164 h 168"/>
                <a:gd name="T4" fmla="*/ 125 w 168"/>
                <a:gd name="T5" fmla="*/ 158 h 168"/>
                <a:gd name="T6" fmla="*/ 139 w 168"/>
                <a:gd name="T7" fmla="*/ 149 h 168"/>
                <a:gd name="T8" fmla="*/ 149 w 168"/>
                <a:gd name="T9" fmla="*/ 137 h 168"/>
                <a:gd name="T10" fmla="*/ 158 w 168"/>
                <a:gd name="T11" fmla="*/ 123 h 168"/>
                <a:gd name="T12" fmla="*/ 164 w 168"/>
                <a:gd name="T13" fmla="*/ 109 h 168"/>
                <a:gd name="T14" fmla="*/ 168 w 168"/>
                <a:gd name="T15" fmla="*/ 92 h 168"/>
                <a:gd name="T16" fmla="*/ 168 w 168"/>
                <a:gd name="T17" fmla="*/ 74 h 168"/>
                <a:gd name="T18" fmla="*/ 164 w 168"/>
                <a:gd name="T19" fmla="*/ 59 h 168"/>
                <a:gd name="T20" fmla="*/ 158 w 168"/>
                <a:gd name="T21" fmla="*/ 43 h 168"/>
                <a:gd name="T22" fmla="*/ 149 w 168"/>
                <a:gd name="T23" fmla="*/ 31 h 168"/>
                <a:gd name="T24" fmla="*/ 139 w 168"/>
                <a:gd name="T25" fmla="*/ 19 h 168"/>
                <a:gd name="T26" fmla="*/ 125 w 168"/>
                <a:gd name="T27" fmla="*/ 10 h 168"/>
                <a:gd name="T28" fmla="*/ 109 w 168"/>
                <a:gd name="T29" fmla="*/ 4 h 168"/>
                <a:gd name="T30" fmla="*/ 94 w 168"/>
                <a:gd name="T31" fmla="*/ 0 h 168"/>
                <a:gd name="T32" fmla="*/ 76 w 168"/>
                <a:gd name="T33" fmla="*/ 0 h 168"/>
                <a:gd name="T34" fmla="*/ 59 w 168"/>
                <a:gd name="T35" fmla="*/ 4 h 168"/>
                <a:gd name="T36" fmla="*/ 45 w 168"/>
                <a:gd name="T37" fmla="*/ 10 h 168"/>
                <a:gd name="T38" fmla="*/ 31 w 168"/>
                <a:gd name="T39" fmla="*/ 19 h 168"/>
                <a:gd name="T40" fmla="*/ 19 w 168"/>
                <a:gd name="T41" fmla="*/ 31 h 168"/>
                <a:gd name="T42" fmla="*/ 10 w 168"/>
                <a:gd name="T43" fmla="*/ 43 h 168"/>
                <a:gd name="T44" fmla="*/ 4 w 168"/>
                <a:gd name="T45" fmla="*/ 59 h 168"/>
                <a:gd name="T46" fmla="*/ 1 w 168"/>
                <a:gd name="T47" fmla="*/ 75 h 168"/>
                <a:gd name="T48" fmla="*/ 1 w 168"/>
                <a:gd name="T49" fmla="*/ 92 h 168"/>
                <a:gd name="T50" fmla="*/ 4 w 168"/>
                <a:gd name="T51" fmla="*/ 109 h 168"/>
                <a:gd name="T52" fmla="*/ 10 w 168"/>
                <a:gd name="T53" fmla="*/ 123 h 168"/>
                <a:gd name="T54" fmla="*/ 19 w 168"/>
                <a:gd name="T55" fmla="*/ 137 h 168"/>
                <a:gd name="T56" fmla="*/ 31 w 168"/>
                <a:gd name="T57" fmla="*/ 149 h 168"/>
                <a:gd name="T58" fmla="*/ 45 w 168"/>
                <a:gd name="T59" fmla="*/ 158 h 168"/>
                <a:gd name="T60" fmla="*/ 59 w 168"/>
                <a:gd name="T61" fmla="*/ 164 h 168"/>
                <a:gd name="T62" fmla="*/ 76 w 168"/>
                <a:gd name="T63" fmla="*/ 16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68">
                  <a:moveTo>
                    <a:pt x="85" y="168"/>
                  </a:moveTo>
                  <a:lnTo>
                    <a:pt x="94" y="167"/>
                  </a:lnTo>
                  <a:lnTo>
                    <a:pt x="101" y="165"/>
                  </a:lnTo>
                  <a:lnTo>
                    <a:pt x="109" y="164"/>
                  </a:lnTo>
                  <a:lnTo>
                    <a:pt x="117" y="162"/>
                  </a:lnTo>
                  <a:lnTo>
                    <a:pt x="125" y="158"/>
                  </a:lnTo>
                  <a:lnTo>
                    <a:pt x="132" y="153"/>
                  </a:lnTo>
                  <a:lnTo>
                    <a:pt x="139" y="149"/>
                  </a:lnTo>
                  <a:lnTo>
                    <a:pt x="144" y="142"/>
                  </a:lnTo>
                  <a:lnTo>
                    <a:pt x="149" y="137"/>
                  </a:lnTo>
                  <a:lnTo>
                    <a:pt x="154" y="131"/>
                  </a:lnTo>
                  <a:lnTo>
                    <a:pt x="158" y="123"/>
                  </a:lnTo>
                  <a:lnTo>
                    <a:pt x="162" y="117"/>
                  </a:lnTo>
                  <a:lnTo>
                    <a:pt x="164" y="109"/>
                  </a:lnTo>
                  <a:lnTo>
                    <a:pt x="167" y="100"/>
                  </a:lnTo>
                  <a:lnTo>
                    <a:pt x="168" y="92"/>
                  </a:lnTo>
                  <a:lnTo>
                    <a:pt x="168" y="83"/>
                  </a:lnTo>
                  <a:lnTo>
                    <a:pt x="168" y="74"/>
                  </a:lnTo>
                  <a:lnTo>
                    <a:pt x="167" y="66"/>
                  </a:lnTo>
                  <a:lnTo>
                    <a:pt x="164" y="59"/>
                  </a:lnTo>
                  <a:lnTo>
                    <a:pt x="162" y="51"/>
                  </a:lnTo>
                  <a:lnTo>
                    <a:pt x="158" y="43"/>
                  </a:lnTo>
                  <a:lnTo>
                    <a:pt x="154" y="37"/>
                  </a:lnTo>
                  <a:lnTo>
                    <a:pt x="149" y="31"/>
                  </a:lnTo>
                  <a:lnTo>
                    <a:pt x="144" y="24"/>
                  </a:lnTo>
                  <a:lnTo>
                    <a:pt x="139" y="19"/>
                  </a:lnTo>
                  <a:lnTo>
                    <a:pt x="132" y="14"/>
                  </a:lnTo>
                  <a:lnTo>
                    <a:pt x="125" y="10"/>
                  </a:lnTo>
                  <a:lnTo>
                    <a:pt x="117" y="6"/>
                  </a:lnTo>
                  <a:lnTo>
                    <a:pt x="109" y="4"/>
                  </a:lnTo>
                  <a:lnTo>
                    <a:pt x="101" y="1"/>
                  </a:lnTo>
                  <a:lnTo>
                    <a:pt x="94" y="0"/>
                  </a:lnTo>
                  <a:lnTo>
                    <a:pt x="85" y="0"/>
                  </a:lnTo>
                  <a:lnTo>
                    <a:pt x="76" y="0"/>
                  </a:lnTo>
                  <a:lnTo>
                    <a:pt x="68" y="1"/>
                  </a:lnTo>
                  <a:lnTo>
                    <a:pt x="59" y="4"/>
                  </a:lnTo>
                  <a:lnTo>
                    <a:pt x="51" y="6"/>
                  </a:lnTo>
                  <a:lnTo>
                    <a:pt x="45" y="10"/>
                  </a:lnTo>
                  <a:lnTo>
                    <a:pt x="37" y="14"/>
                  </a:lnTo>
                  <a:lnTo>
                    <a:pt x="31" y="19"/>
                  </a:lnTo>
                  <a:lnTo>
                    <a:pt x="26" y="24"/>
                  </a:lnTo>
                  <a:lnTo>
                    <a:pt x="19" y="31"/>
                  </a:lnTo>
                  <a:lnTo>
                    <a:pt x="15" y="37"/>
                  </a:lnTo>
                  <a:lnTo>
                    <a:pt x="10" y="43"/>
                  </a:lnTo>
                  <a:lnTo>
                    <a:pt x="8" y="51"/>
                  </a:lnTo>
                  <a:lnTo>
                    <a:pt x="4" y="59"/>
                  </a:lnTo>
                  <a:lnTo>
                    <a:pt x="3" y="66"/>
                  </a:lnTo>
                  <a:lnTo>
                    <a:pt x="1" y="75"/>
                  </a:lnTo>
                  <a:lnTo>
                    <a:pt x="0" y="83"/>
                  </a:lnTo>
                  <a:lnTo>
                    <a:pt x="1" y="92"/>
                  </a:lnTo>
                  <a:lnTo>
                    <a:pt x="3" y="100"/>
                  </a:lnTo>
                  <a:lnTo>
                    <a:pt x="4" y="109"/>
                  </a:lnTo>
                  <a:lnTo>
                    <a:pt x="8" y="117"/>
                  </a:lnTo>
                  <a:lnTo>
                    <a:pt x="10" y="123"/>
                  </a:lnTo>
                  <a:lnTo>
                    <a:pt x="15" y="131"/>
                  </a:lnTo>
                  <a:lnTo>
                    <a:pt x="19" y="137"/>
                  </a:lnTo>
                  <a:lnTo>
                    <a:pt x="26" y="142"/>
                  </a:lnTo>
                  <a:lnTo>
                    <a:pt x="31" y="149"/>
                  </a:lnTo>
                  <a:lnTo>
                    <a:pt x="37" y="153"/>
                  </a:lnTo>
                  <a:lnTo>
                    <a:pt x="45" y="158"/>
                  </a:lnTo>
                  <a:lnTo>
                    <a:pt x="51" y="162"/>
                  </a:lnTo>
                  <a:lnTo>
                    <a:pt x="59" y="164"/>
                  </a:lnTo>
                  <a:lnTo>
                    <a:pt x="68" y="165"/>
                  </a:lnTo>
                  <a:lnTo>
                    <a:pt x="76" y="167"/>
                  </a:lnTo>
                  <a:lnTo>
                    <a:pt x="85"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405">
              <a:extLst>
                <a:ext uri="{FF2B5EF4-FFF2-40B4-BE49-F238E27FC236}">
                  <a16:creationId xmlns:a16="http://schemas.microsoft.com/office/drawing/2014/main" xmlns="" id="{DD07D6CB-1984-4815-9F55-FF78EAEAED47}"/>
                </a:ext>
              </a:extLst>
            </p:cNvPr>
            <p:cNvSpPr>
              <a:spLocks/>
            </p:cNvSpPr>
            <p:nvPr/>
          </p:nvSpPr>
          <p:spPr bwMode="auto">
            <a:xfrm>
              <a:off x="8243888" y="5999163"/>
              <a:ext cx="142875" cy="209550"/>
            </a:xfrm>
            <a:custGeom>
              <a:avLst/>
              <a:gdLst>
                <a:gd name="T0" fmla="*/ 352 w 360"/>
                <a:gd name="T1" fmla="*/ 37 h 529"/>
                <a:gd name="T2" fmla="*/ 244 w 360"/>
                <a:gd name="T3" fmla="*/ 1 h 529"/>
                <a:gd name="T4" fmla="*/ 239 w 360"/>
                <a:gd name="T5" fmla="*/ 0 h 529"/>
                <a:gd name="T6" fmla="*/ 235 w 360"/>
                <a:gd name="T7" fmla="*/ 1 h 529"/>
                <a:gd name="T8" fmla="*/ 231 w 360"/>
                <a:gd name="T9" fmla="*/ 4 h 529"/>
                <a:gd name="T10" fmla="*/ 229 w 360"/>
                <a:gd name="T11" fmla="*/ 8 h 529"/>
                <a:gd name="T12" fmla="*/ 180 w 360"/>
                <a:gd name="T13" fmla="*/ 116 h 529"/>
                <a:gd name="T14" fmla="*/ 131 w 360"/>
                <a:gd name="T15" fmla="*/ 8 h 529"/>
                <a:gd name="T16" fmla="*/ 128 w 360"/>
                <a:gd name="T17" fmla="*/ 4 h 529"/>
                <a:gd name="T18" fmla="*/ 125 w 360"/>
                <a:gd name="T19" fmla="*/ 1 h 529"/>
                <a:gd name="T20" fmla="*/ 121 w 360"/>
                <a:gd name="T21" fmla="*/ 0 h 529"/>
                <a:gd name="T22" fmla="*/ 116 w 360"/>
                <a:gd name="T23" fmla="*/ 1 h 529"/>
                <a:gd name="T24" fmla="*/ 8 w 360"/>
                <a:gd name="T25" fmla="*/ 37 h 529"/>
                <a:gd name="T26" fmla="*/ 4 w 360"/>
                <a:gd name="T27" fmla="*/ 39 h 529"/>
                <a:gd name="T28" fmla="*/ 1 w 360"/>
                <a:gd name="T29" fmla="*/ 41 h 529"/>
                <a:gd name="T30" fmla="*/ 0 w 360"/>
                <a:gd name="T31" fmla="*/ 45 h 529"/>
                <a:gd name="T32" fmla="*/ 0 w 360"/>
                <a:gd name="T33" fmla="*/ 49 h 529"/>
                <a:gd name="T34" fmla="*/ 0 w 360"/>
                <a:gd name="T35" fmla="*/ 277 h 529"/>
                <a:gd name="T36" fmla="*/ 0 w 360"/>
                <a:gd name="T37" fmla="*/ 281 h 529"/>
                <a:gd name="T38" fmla="*/ 3 w 360"/>
                <a:gd name="T39" fmla="*/ 285 h 529"/>
                <a:gd name="T40" fmla="*/ 6 w 360"/>
                <a:gd name="T41" fmla="*/ 288 h 529"/>
                <a:gd name="T42" fmla="*/ 12 w 360"/>
                <a:gd name="T43" fmla="*/ 289 h 529"/>
                <a:gd name="T44" fmla="*/ 62 w 360"/>
                <a:gd name="T45" fmla="*/ 289 h 529"/>
                <a:gd name="T46" fmla="*/ 95 w 360"/>
                <a:gd name="T47" fmla="*/ 519 h 529"/>
                <a:gd name="T48" fmla="*/ 98 w 360"/>
                <a:gd name="T49" fmla="*/ 523 h 529"/>
                <a:gd name="T50" fmla="*/ 100 w 360"/>
                <a:gd name="T51" fmla="*/ 527 h 529"/>
                <a:gd name="T52" fmla="*/ 103 w 360"/>
                <a:gd name="T53" fmla="*/ 529 h 529"/>
                <a:gd name="T54" fmla="*/ 108 w 360"/>
                <a:gd name="T55" fmla="*/ 529 h 529"/>
                <a:gd name="T56" fmla="*/ 252 w 360"/>
                <a:gd name="T57" fmla="*/ 529 h 529"/>
                <a:gd name="T58" fmla="*/ 256 w 360"/>
                <a:gd name="T59" fmla="*/ 529 h 529"/>
                <a:gd name="T60" fmla="*/ 259 w 360"/>
                <a:gd name="T61" fmla="*/ 527 h 529"/>
                <a:gd name="T62" fmla="*/ 262 w 360"/>
                <a:gd name="T63" fmla="*/ 523 h 529"/>
                <a:gd name="T64" fmla="*/ 263 w 360"/>
                <a:gd name="T65" fmla="*/ 519 h 529"/>
                <a:gd name="T66" fmla="*/ 298 w 360"/>
                <a:gd name="T67" fmla="*/ 289 h 529"/>
                <a:gd name="T68" fmla="*/ 348 w 360"/>
                <a:gd name="T69" fmla="*/ 289 h 529"/>
                <a:gd name="T70" fmla="*/ 353 w 360"/>
                <a:gd name="T71" fmla="*/ 288 h 529"/>
                <a:gd name="T72" fmla="*/ 357 w 360"/>
                <a:gd name="T73" fmla="*/ 285 h 529"/>
                <a:gd name="T74" fmla="*/ 360 w 360"/>
                <a:gd name="T75" fmla="*/ 281 h 529"/>
                <a:gd name="T76" fmla="*/ 360 w 360"/>
                <a:gd name="T77" fmla="*/ 277 h 529"/>
                <a:gd name="T78" fmla="*/ 360 w 360"/>
                <a:gd name="T79" fmla="*/ 49 h 529"/>
                <a:gd name="T80" fmla="*/ 360 w 360"/>
                <a:gd name="T81" fmla="*/ 45 h 529"/>
                <a:gd name="T82" fmla="*/ 358 w 360"/>
                <a:gd name="T83" fmla="*/ 41 h 529"/>
                <a:gd name="T84" fmla="*/ 354 w 360"/>
                <a:gd name="T85" fmla="*/ 39 h 529"/>
                <a:gd name="T86" fmla="*/ 352 w 360"/>
                <a:gd name="T87" fmla="*/ 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529">
                  <a:moveTo>
                    <a:pt x="352" y="37"/>
                  </a:moveTo>
                  <a:lnTo>
                    <a:pt x="244" y="1"/>
                  </a:lnTo>
                  <a:lnTo>
                    <a:pt x="239" y="0"/>
                  </a:lnTo>
                  <a:lnTo>
                    <a:pt x="235" y="1"/>
                  </a:lnTo>
                  <a:lnTo>
                    <a:pt x="231" y="4"/>
                  </a:lnTo>
                  <a:lnTo>
                    <a:pt x="229" y="8"/>
                  </a:lnTo>
                  <a:lnTo>
                    <a:pt x="180" y="116"/>
                  </a:lnTo>
                  <a:lnTo>
                    <a:pt x="131" y="8"/>
                  </a:lnTo>
                  <a:lnTo>
                    <a:pt x="128" y="4"/>
                  </a:lnTo>
                  <a:lnTo>
                    <a:pt x="125" y="1"/>
                  </a:lnTo>
                  <a:lnTo>
                    <a:pt x="121" y="0"/>
                  </a:lnTo>
                  <a:lnTo>
                    <a:pt x="116" y="1"/>
                  </a:lnTo>
                  <a:lnTo>
                    <a:pt x="8" y="37"/>
                  </a:lnTo>
                  <a:lnTo>
                    <a:pt x="4" y="39"/>
                  </a:lnTo>
                  <a:lnTo>
                    <a:pt x="1" y="41"/>
                  </a:lnTo>
                  <a:lnTo>
                    <a:pt x="0" y="45"/>
                  </a:lnTo>
                  <a:lnTo>
                    <a:pt x="0" y="49"/>
                  </a:lnTo>
                  <a:lnTo>
                    <a:pt x="0" y="277"/>
                  </a:lnTo>
                  <a:lnTo>
                    <a:pt x="0" y="281"/>
                  </a:lnTo>
                  <a:lnTo>
                    <a:pt x="3" y="285"/>
                  </a:lnTo>
                  <a:lnTo>
                    <a:pt x="6" y="288"/>
                  </a:lnTo>
                  <a:lnTo>
                    <a:pt x="12" y="289"/>
                  </a:lnTo>
                  <a:lnTo>
                    <a:pt x="62" y="289"/>
                  </a:lnTo>
                  <a:lnTo>
                    <a:pt x="95" y="519"/>
                  </a:lnTo>
                  <a:lnTo>
                    <a:pt x="98" y="523"/>
                  </a:lnTo>
                  <a:lnTo>
                    <a:pt x="100" y="527"/>
                  </a:lnTo>
                  <a:lnTo>
                    <a:pt x="103" y="529"/>
                  </a:lnTo>
                  <a:lnTo>
                    <a:pt x="108" y="529"/>
                  </a:lnTo>
                  <a:lnTo>
                    <a:pt x="252" y="529"/>
                  </a:lnTo>
                  <a:lnTo>
                    <a:pt x="256" y="529"/>
                  </a:lnTo>
                  <a:lnTo>
                    <a:pt x="259" y="527"/>
                  </a:lnTo>
                  <a:lnTo>
                    <a:pt x="262" y="523"/>
                  </a:lnTo>
                  <a:lnTo>
                    <a:pt x="263" y="519"/>
                  </a:lnTo>
                  <a:lnTo>
                    <a:pt x="298" y="289"/>
                  </a:lnTo>
                  <a:lnTo>
                    <a:pt x="348" y="289"/>
                  </a:lnTo>
                  <a:lnTo>
                    <a:pt x="353" y="288"/>
                  </a:lnTo>
                  <a:lnTo>
                    <a:pt x="357" y="285"/>
                  </a:lnTo>
                  <a:lnTo>
                    <a:pt x="360" y="281"/>
                  </a:lnTo>
                  <a:lnTo>
                    <a:pt x="360" y="277"/>
                  </a:lnTo>
                  <a:lnTo>
                    <a:pt x="360" y="49"/>
                  </a:lnTo>
                  <a:lnTo>
                    <a:pt x="360" y="45"/>
                  </a:lnTo>
                  <a:lnTo>
                    <a:pt x="358" y="41"/>
                  </a:lnTo>
                  <a:lnTo>
                    <a:pt x="354" y="39"/>
                  </a:lnTo>
                  <a:lnTo>
                    <a:pt x="35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5" name="TextBox 47">
            <a:extLst>
              <a:ext uri="{FF2B5EF4-FFF2-40B4-BE49-F238E27FC236}">
                <a16:creationId xmlns:a16="http://schemas.microsoft.com/office/drawing/2014/main" xmlns="" id="{809FA2F3-8F76-4848-B55D-FA6947FE773C}"/>
              </a:ext>
            </a:extLst>
          </p:cNvPr>
          <p:cNvSpPr txBox="1"/>
          <p:nvPr/>
        </p:nvSpPr>
        <p:spPr>
          <a:xfrm>
            <a:off x="4276725" y="5122738"/>
            <a:ext cx="2561523" cy="73866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b="1" dirty="0">
                <a:solidFill>
                  <a:srgbClr val="CE295E"/>
                </a:solidFill>
                <a:latin typeface="+mj-lt"/>
              </a:rPr>
              <a:t>40%</a:t>
            </a:r>
          </a:p>
        </p:txBody>
      </p:sp>
      <p:sp>
        <p:nvSpPr>
          <p:cNvPr id="138" name="TextBox 47">
            <a:extLst>
              <a:ext uri="{FF2B5EF4-FFF2-40B4-BE49-F238E27FC236}">
                <a16:creationId xmlns:a16="http://schemas.microsoft.com/office/drawing/2014/main" xmlns="" id="{012B5CF6-F3B0-4A9A-AB3D-0DCFDC2E8277}"/>
              </a:ext>
            </a:extLst>
          </p:cNvPr>
          <p:cNvSpPr txBox="1"/>
          <p:nvPr/>
        </p:nvSpPr>
        <p:spPr>
          <a:xfrm>
            <a:off x="4379930" y="5888617"/>
            <a:ext cx="235511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a:t>
            </a:r>
          </a:p>
        </p:txBody>
      </p:sp>
      <p:grpSp>
        <p:nvGrpSpPr>
          <p:cNvPr id="139" name="Group 138" descr="This is an icon of a clock. ">
            <a:extLst>
              <a:ext uri="{FF2B5EF4-FFF2-40B4-BE49-F238E27FC236}">
                <a16:creationId xmlns:a16="http://schemas.microsoft.com/office/drawing/2014/main" xmlns="" id="{3A1417B3-5114-4EA3-95EE-CA76D37B866C}"/>
              </a:ext>
            </a:extLst>
          </p:cNvPr>
          <p:cNvGrpSpPr/>
          <p:nvPr/>
        </p:nvGrpSpPr>
        <p:grpSpPr>
          <a:xfrm>
            <a:off x="10004721" y="5365398"/>
            <a:ext cx="525182" cy="496004"/>
            <a:chOff x="333622" y="4212342"/>
            <a:chExt cx="285751" cy="269875"/>
          </a:xfrm>
          <a:solidFill>
            <a:srgbClr val="CE295E"/>
          </a:solidFill>
        </p:grpSpPr>
        <p:sp>
          <p:nvSpPr>
            <p:cNvPr id="140" name="Freeform 4461">
              <a:extLst>
                <a:ext uri="{FF2B5EF4-FFF2-40B4-BE49-F238E27FC236}">
                  <a16:creationId xmlns:a16="http://schemas.microsoft.com/office/drawing/2014/main" xmlns="" id="{14BA5C71-46FC-47F2-A4D0-F8628A72D36D}"/>
                </a:ext>
              </a:extLst>
            </p:cNvPr>
            <p:cNvSpPr>
              <a:spLocks/>
            </p:cNvSpPr>
            <p:nvPr/>
          </p:nvSpPr>
          <p:spPr bwMode="auto">
            <a:xfrm>
              <a:off x="387597" y="4467929"/>
              <a:ext cx="15875" cy="14288"/>
            </a:xfrm>
            <a:custGeom>
              <a:avLst/>
              <a:gdLst>
                <a:gd name="T0" fmla="*/ 4 w 52"/>
                <a:gd name="T1" fmla="*/ 23 h 49"/>
                <a:gd name="T2" fmla="*/ 2 w 52"/>
                <a:gd name="T3" fmla="*/ 25 h 49"/>
                <a:gd name="T4" fmla="*/ 1 w 52"/>
                <a:gd name="T5" fmla="*/ 28 h 49"/>
                <a:gd name="T6" fmla="*/ 0 w 52"/>
                <a:gd name="T7" fmla="*/ 31 h 49"/>
                <a:gd name="T8" fmla="*/ 0 w 52"/>
                <a:gd name="T9" fmla="*/ 33 h 49"/>
                <a:gd name="T10" fmla="*/ 0 w 52"/>
                <a:gd name="T11" fmla="*/ 37 h 49"/>
                <a:gd name="T12" fmla="*/ 1 w 52"/>
                <a:gd name="T13" fmla="*/ 40 h 49"/>
                <a:gd name="T14" fmla="*/ 2 w 52"/>
                <a:gd name="T15" fmla="*/ 43 h 49"/>
                <a:gd name="T16" fmla="*/ 4 w 52"/>
                <a:gd name="T17" fmla="*/ 45 h 49"/>
                <a:gd name="T18" fmla="*/ 6 w 52"/>
                <a:gd name="T19" fmla="*/ 47 h 49"/>
                <a:gd name="T20" fmla="*/ 9 w 52"/>
                <a:gd name="T21" fmla="*/ 48 h 49"/>
                <a:gd name="T22" fmla="*/ 11 w 52"/>
                <a:gd name="T23" fmla="*/ 49 h 49"/>
                <a:gd name="T24" fmla="*/ 15 w 52"/>
                <a:gd name="T25" fmla="*/ 49 h 49"/>
                <a:gd name="T26" fmla="*/ 18 w 52"/>
                <a:gd name="T27" fmla="*/ 49 h 49"/>
                <a:gd name="T28" fmla="*/ 20 w 52"/>
                <a:gd name="T29" fmla="*/ 48 h 49"/>
                <a:gd name="T30" fmla="*/ 23 w 52"/>
                <a:gd name="T31" fmla="*/ 47 h 49"/>
                <a:gd name="T32" fmla="*/ 25 w 52"/>
                <a:gd name="T33" fmla="*/ 45 h 49"/>
                <a:gd name="T34" fmla="*/ 52 w 52"/>
                <a:gd name="T35" fmla="*/ 18 h 49"/>
                <a:gd name="T36" fmla="*/ 39 w 52"/>
                <a:gd name="T37" fmla="*/ 9 h 49"/>
                <a:gd name="T38" fmla="*/ 26 w 52"/>
                <a:gd name="T39" fmla="*/ 0 h 49"/>
                <a:gd name="T40" fmla="*/ 4 w 52"/>
                <a:gd name="T41"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49">
                  <a:moveTo>
                    <a:pt x="4" y="23"/>
                  </a:moveTo>
                  <a:lnTo>
                    <a:pt x="2" y="25"/>
                  </a:lnTo>
                  <a:lnTo>
                    <a:pt x="1" y="28"/>
                  </a:lnTo>
                  <a:lnTo>
                    <a:pt x="0" y="31"/>
                  </a:lnTo>
                  <a:lnTo>
                    <a:pt x="0" y="33"/>
                  </a:lnTo>
                  <a:lnTo>
                    <a:pt x="0" y="37"/>
                  </a:lnTo>
                  <a:lnTo>
                    <a:pt x="1" y="40"/>
                  </a:lnTo>
                  <a:lnTo>
                    <a:pt x="2" y="43"/>
                  </a:lnTo>
                  <a:lnTo>
                    <a:pt x="4" y="45"/>
                  </a:lnTo>
                  <a:lnTo>
                    <a:pt x="6" y="47"/>
                  </a:lnTo>
                  <a:lnTo>
                    <a:pt x="9" y="48"/>
                  </a:lnTo>
                  <a:lnTo>
                    <a:pt x="11" y="49"/>
                  </a:lnTo>
                  <a:lnTo>
                    <a:pt x="15" y="49"/>
                  </a:lnTo>
                  <a:lnTo>
                    <a:pt x="18" y="49"/>
                  </a:lnTo>
                  <a:lnTo>
                    <a:pt x="20" y="48"/>
                  </a:lnTo>
                  <a:lnTo>
                    <a:pt x="23" y="47"/>
                  </a:lnTo>
                  <a:lnTo>
                    <a:pt x="25" y="45"/>
                  </a:lnTo>
                  <a:lnTo>
                    <a:pt x="52" y="18"/>
                  </a:lnTo>
                  <a:lnTo>
                    <a:pt x="39" y="9"/>
                  </a:lnTo>
                  <a:lnTo>
                    <a:pt x="26" y="0"/>
                  </a:ln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4462">
              <a:extLst>
                <a:ext uri="{FF2B5EF4-FFF2-40B4-BE49-F238E27FC236}">
                  <a16:creationId xmlns:a16="http://schemas.microsoft.com/office/drawing/2014/main" xmlns="" id="{5C0F049E-6249-4E8B-88BF-562BB8BBD209}"/>
                </a:ext>
              </a:extLst>
            </p:cNvPr>
            <p:cNvSpPr>
              <a:spLocks/>
            </p:cNvSpPr>
            <p:nvPr/>
          </p:nvSpPr>
          <p:spPr bwMode="auto">
            <a:xfrm>
              <a:off x="544760" y="4464754"/>
              <a:ext cx="19050" cy="17463"/>
            </a:xfrm>
            <a:custGeom>
              <a:avLst/>
              <a:gdLst>
                <a:gd name="T0" fmla="*/ 24 w 61"/>
                <a:gd name="T1" fmla="*/ 0 h 59"/>
                <a:gd name="T2" fmla="*/ 12 w 61"/>
                <a:gd name="T3" fmla="*/ 9 h 59"/>
                <a:gd name="T4" fmla="*/ 0 w 61"/>
                <a:gd name="T5" fmla="*/ 18 h 59"/>
                <a:gd name="T6" fmla="*/ 36 w 61"/>
                <a:gd name="T7" fmla="*/ 55 h 59"/>
                <a:gd name="T8" fmla="*/ 39 w 61"/>
                <a:gd name="T9" fmla="*/ 57 h 59"/>
                <a:gd name="T10" fmla="*/ 41 w 61"/>
                <a:gd name="T11" fmla="*/ 58 h 59"/>
                <a:gd name="T12" fmla="*/ 44 w 61"/>
                <a:gd name="T13" fmla="*/ 59 h 59"/>
                <a:gd name="T14" fmla="*/ 46 w 61"/>
                <a:gd name="T15" fmla="*/ 59 h 59"/>
                <a:gd name="T16" fmla="*/ 49 w 61"/>
                <a:gd name="T17" fmla="*/ 59 h 59"/>
                <a:gd name="T18" fmla="*/ 53 w 61"/>
                <a:gd name="T19" fmla="*/ 58 h 59"/>
                <a:gd name="T20" fmla="*/ 55 w 61"/>
                <a:gd name="T21" fmla="*/ 57 h 59"/>
                <a:gd name="T22" fmla="*/ 57 w 61"/>
                <a:gd name="T23" fmla="*/ 55 h 59"/>
                <a:gd name="T24" fmla="*/ 59 w 61"/>
                <a:gd name="T25" fmla="*/ 53 h 59"/>
                <a:gd name="T26" fmla="*/ 60 w 61"/>
                <a:gd name="T27" fmla="*/ 50 h 59"/>
                <a:gd name="T28" fmla="*/ 61 w 61"/>
                <a:gd name="T29" fmla="*/ 47 h 59"/>
                <a:gd name="T30" fmla="*/ 61 w 61"/>
                <a:gd name="T31" fmla="*/ 43 h 59"/>
                <a:gd name="T32" fmla="*/ 61 w 61"/>
                <a:gd name="T33" fmla="*/ 41 h 59"/>
                <a:gd name="T34" fmla="*/ 60 w 61"/>
                <a:gd name="T35" fmla="*/ 38 h 59"/>
                <a:gd name="T36" fmla="*/ 59 w 61"/>
                <a:gd name="T37" fmla="*/ 35 h 59"/>
                <a:gd name="T38" fmla="*/ 57 w 61"/>
                <a:gd name="T39" fmla="*/ 33 h 59"/>
                <a:gd name="T40" fmla="*/ 24 w 61"/>
                <a:gd name="T4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59">
                  <a:moveTo>
                    <a:pt x="24" y="0"/>
                  </a:moveTo>
                  <a:lnTo>
                    <a:pt x="12" y="9"/>
                  </a:lnTo>
                  <a:lnTo>
                    <a:pt x="0" y="18"/>
                  </a:lnTo>
                  <a:lnTo>
                    <a:pt x="36" y="55"/>
                  </a:lnTo>
                  <a:lnTo>
                    <a:pt x="39" y="57"/>
                  </a:lnTo>
                  <a:lnTo>
                    <a:pt x="41" y="58"/>
                  </a:lnTo>
                  <a:lnTo>
                    <a:pt x="44" y="59"/>
                  </a:lnTo>
                  <a:lnTo>
                    <a:pt x="46" y="59"/>
                  </a:lnTo>
                  <a:lnTo>
                    <a:pt x="49" y="59"/>
                  </a:lnTo>
                  <a:lnTo>
                    <a:pt x="53" y="58"/>
                  </a:lnTo>
                  <a:lnTo>
                    <a:pt x="55" y="57"/>
                  </a:lnTo>
                  <a:lnTo>
                    <a:pt x="57" y="55"/>
                  </a:lnTo>
                  <a:lnTo>
                    <a:pt x="59" y="53"/>
                  </a:lnTo>
                  <a:lnTo>
                    <a:pt x="60" y="50"/>
                  </a:lnTo>
                  <a:lnTo>
                    <a:pt x="61" y="47"/>
                  </a:lnTo>
                  <a:lnTo>
                    <a:pt x="61" y="43"/>
                  </a:lnTo>
                  <a:lnTo>
                    <a:pt x="61" y="41"/>
                  </a:lnTo>
                  <a:lnTo>
                    <a:pt x="60" y="38"/>
                  </a:lnTo>
                  <a:lnTo>
                    <a:pt x="59" y="35"/>
                  </a:lnTo>
                  <a:lnTo>
                    <a:pt x="57" y="33"/>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4463">
              <a:extLst>
                <a:ext uri="{FF2B5EF4-FFF2-40B4-BE49-F238E27FC236}">
                  <a16:creationId xmlns:a16="http://schemas.microsoft.com/office/drawing/2014/main" xmlns="" id="{7D56D959-F061-44AD-B765-620988DAFA87}"/>
                </a:ext>
              </a:extLst>
            </p:cNvPr>
            <p:cNvSpPr>
              <a:spLocks/>
            </p:cNvSpPr>
            <p:nvPr/>
          </p:nvSpPr>
          <p:spPr bwMode="auto">
            <a:xfrm>
              <a:off x="333622" y="4212342"/>
              <a:ext cx="93663" cy="90488"/>
            </a:xfrm>
            <a:custGeom>
              <a:avLst/>
              <a:gdLst>
                <a:gd name="T0" fmla="*/ 286 w 291"/>
                <a:gd name="T1" fmla="*/ 91 h 283"/>
                <a:gd name="T2" fmla="*/ 276 w 291"/>
                <a:gd name="T3" fmla="*/ 70 h 283"/>
                <a:gd name="T4" fmla="*/ 262 w 291"/>
                <a:gd name="T5" fmla="*/ 52 h 283"/>
                <a:gd name="T6" fmla="*/ 246 w 291"/>
                <a:gd name="T7" fmla="*/ 36 h 283"/>
                <a:gd name="T8" fmla="*/ 228 w 291"/>
                <a:gd name="T9" fmla="*/ 23 h 283"/>
                <a:gd name="T10" fmla="*/ 207 w 291"/>
                <a:gd name="T11" fmla="*/ 13 h 283"/>
                <a:gd name="T12" fmla="*/ 185 w 291"/>
                <a:gd name="T13" fmla="*/ 5 h 283"/>
                <a:gd name="T14" fmla="*/ 161 w 291"/>
                <a:gd name="T15" fmla="*/ 1 h 283"/>
                <a:gd name="T16" fmla="*/ 133 w 291"/>
                <a:gd name="T17" fmla="*/ 1 h 283"/>
                <a:gd name="T18" fmla="*/ 105 w 291"/>
                <a:gd name="T19" fmla="*/ 7 h 283"/>
                <a:gd name="T20" fmla="*/ 78 w 291"/>
                <a:gd name="T21" fmla="*/ 18 h 283"/>
                <a:gd name="T22" fmla="*/ 54 w 291"/>
                <a:gd name="T23" fmla="*/ 34 h 283"/>
                <a:gd name="T24" fmla="*/ 34 w 291"/>
                <a:gd name="T25" fmla="*/ 54 h 283"/>
                <a:gd name="T26" fmla="*/ 18 w 291"/>
                <a:gd name="T27" fmla="*/ 79 h 283"/>
                <a:gd name="T28" fmla="*/ 6 w 291"/>
                <a:gd name="T29" fmla="*/ 106 h 283"/>
                <a:gd name="T30" fmla="*/ 1 w 291"/>
                <a:gd name="T31" fmla="*/ 135 h 283"/>
                <a:gd name="T32" fmla="*/ 0 w 291"/>
                <a:gd name="T33" fmla="*/ 160 h 283"/>
                <a:gd name="T34" fmla="*/ 3 w 291"/>
                <a:gd name="T35" fmla="*/ 182 h 283"/>
                <a:gd name="T36" fmla="*/ 8 w 291"/>
                <a:gd name="T37" fmla="*/ 201 h 283"/>
                <a:gd name="T38" fmla="*/ 17 w 291"/>
                <a:gd name="T39" fmla="*/ 220 h 283"/>
                <a:gd name="T40" fmla="*/ 28 w 291"/>
                <a:gd name="T41" fmla="*/ 237 h 283"/>
                <a:gd name="T42" fmla="*/ 40 w 291"/>
                <a:gd name="T43" fmla="*/ 252 h 283"/>
                <a:gd name="T44" fmla="*/ 55 w 291"/>
                <a:gd name="T45" fmla="*/ 266 h 283"/>
                <a:gd name="T46" fmla="*/ 71 w 291"/>
                <a:gd name="T47" fmla="*/ 278 h 283"/>
                <a:gd name="T48" fmla="*/ 90 w 291"/>
                <a:gd name="T49" fmla="*/ 267 h 283"/>
                <a:gd name="T50" fmla="*/ 110 w 291"/>
                <a:gd name="T51" fmla="*/ 238 h 283"/>
                <a:gd name="T52" fmla="*/ 131 w 291"/>
                <a:gd name="T53" fmla="*/ 212 h 283"/>
                <a:gd name="T54" fmla="*/ 156 w 291"/>
                <a:gd name="T55" fmla="*/ 186 h 283"/>
                <a:gd name="T56" fmla="*/ 183 w 291"/>
                <a:gd name="T57" fmla="*/ 163 h 283"/>
                <a:gd name="T58" fmla="*/ 212 w 291"/>
                <a:gd name="T59" fmla="*/ 142 h 283"/>
                <a:gd name="T60" fmla="*/ 242 w 291"/>
                <a:gd name="T61" fmla="*/ 124 h 283"/>
                <a:gd name="T62" fmla="*/ 274 w 291"/>
                <a:gd name="T63" fmla="*/ 10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1" h="283">
                  <a:moveTo>
                    <a:pt x="291" y="102"/>
                  </a:moveTo>
                  <a:lnTo>
                    <a:pt x="286" y="91"/>
                  </a:lnTo>
                  <a:lnTo>
                    <a:pt x="281" y="81"/>
                  </a:lnTo>
                  <a:lnTo>
                    <a:pt x="276" y="70"/>
                  </a:lnTo>
                  <a:lnTo>
                    <a:pt x="269" y="62"/>
                  </a:lnTo>
                  <a:lnTo>
                    <a:pt x="262" y="52"/>
                  </a:lnTo>
                  <a:lnTo>
                    <a:pt x="254" y="44"/>
                  </a:lnTo>
                  <a:lnTo>
                    <a:pt x="246" y="36"/>
                  </a:lnTo>
                  <a:lnTo>
                    <a:pt x="237" y="30"/>
                  </a:lnTo>
                  <a:lnTo>
                    <a:pt x="228" y="23"/>
                  </a:lnTo>
                  <a:lnTo>
                    <a:pt x="217" y="17"/>
                  </a:lnTo>
                  <a:lnTo>
                    <a:pt x="207" y="13"/>
                  </a:lnTo>
                  <a:lnTo>
                    <a:pt x="196" y="8"/>
                  </a:lnTo>
                  <a:lnTo>
                    <a:pt x="185" y="5"/>
                  </a:lnTo>
                  <a:lnTo>
                    <a:pt x="173" y="2"/>
                  </a:lnTo>
                  <a:lnTo>
                    <a:pt x="161" y="1"/>
                  </a:lnTo>
                  <a:lnTo>
                    <a:pt x="149" y="0"/>
                  </a:lnTo>
                  <a:lnTo>
                    <a:pt x="133" y="1"/>
                  </a:lnTo>
                  <a:lnTo>
                    <a:pt x="120" y="3"/>
                  </a:lnTo>
                  <a:lnTo>
                    <a:pt x="105" y="7"/>
                  </a:lnTo>
                  <a:lnTo>
                    <a:pt x="91" y="12"/>
                  </a:lnTo>
                  <a:lnTo>
                    <a:pt x="78" y="18"/>
                  </a:lnTo>
                  <a:lnTo>
                    <a:pt x="66" y="25"/>
                  </a:lnTo>
                  <a:lnTo>
                    <a:pt x="54" y="34"/>
                  </a:lnTo>
                  <a:lnTo>
                    <a:pt x="44" y="45"/>
                  </a:lnTo>
                  <a:lnTo>
                    <a:pt x="34" y="54"/>
                  </a:lnTo>
                  <a:lnTo>
                    <a:pt x="25" y="66"/>
                  </a:lnTo>
                  <a:lnTo>
                    <a:pt x="18" y="79"/>
                  </a:lnTo>
                  <a:lnTo>
                    <a:pt x="11" y="92"/>
                  </a:lnTo>
                  <a:lnTo>
                    <a:pt x="6" y="106"/>
                  </a:lnTo>
                  <a:lnTo>
                    <a:pt x="3" y="120"/>
                  </a:lnTo>
                  <a:lnTo>
                    <a:pt x="1" y="135"/>
                  </a:lnTo>
                  <a:lnTo>
                    <a:pt x="0" y="150"/>
                  </a:lnTo>
                  <a:lnTo>
                    <a:pt x="0" y="160"/>
                  </a:lnTo>
                  <a:lnTo>
                    <a:pt x="1" y="171"/>
                  </a:lnTo>
                  <a:lnTo>
                    <a:pt x="3" y="182"/>
                  </a:lnTo>
                  <a:lnTo>
                    <a:pt x="5" y="191"/>
                  </a:lnTo>
                  <a:lnTo>
                    <a:pt x="8" y="201"/>
                  </a:lnTo>
                  <a:lnTo>
                    <a:pt x="13" y="211"/>
                  </a:lnTo>
                  <a:lnTo>
                    <a:pt x="17" y="220"/>
                  </a:lnTo>
                  <a:lnTo>
                    <a:pt x="22" y="229"/>
                  </a:lnTo>
                  <a:lnTo>
                    <a:pt x="28" y="237"/>
                  </a:lnTo>
                  <a:lnTo>
                    <a:pt x="34" y="245"/>
                  </a:lnTo>
                  <a:lnTo>
                    <a:pt x="40" y="252"/>
                  </a:lnTo>
                  <a:lnTo>
                    <a:pt x="48" y="260"/>
                  </a:lnTo>
                  <a:lnTo>
                    <a:pt x="55" y="266"/>
                  </a:lnTo>
                  <a:lnTo>
                    <a:pt x="63" y="273"/>
                  </a:lnTo>
                  <a:lnTo>
                    <a:pt x="71" y="278"/>
                  </a:lnTo>
                  <a:lnTo>
                    <a:pt x="81" y="283"/>
                  </a:lnTo>
                  <a:lnTo>
                    <a:pt x="90" y="267"/>
                  </a:lnTo>
                  <a:lnTo>
                    <a:pt x="99" y="253"/>
                  </a:lnTo>
                  <a:lnTo>
                    <a:pt x="110" y="238"/>
                  </a:lnTo>
                  <a:lnTo>
                    <a:pt x="121" y="224"/>
                  </a:lnTo>
                  <a:lnTo>
                    <a:pt x="131" y="212"/>
                  </a:lnTo>
                  <a:lnTo>
                    <a:pt x="144" y="199"/>
                  </a:lnTo>
                  <a:lnTo>
                    <a:pt x="156" y="186"/>
                  </a:lnTo>
                  <a:lnTo>
                    <a:pt x="169" y="174"/>
                  </a:lnTo>
                  <a:lnTo>
                    <a:pt x="183" y="163"/>
                  </a:lnTo>
                  <a:lnTo>
                    <a:pt x="197" y="153"/>
                  </a:lnTo>
                  <a:lnTo>
                    <a:pt x="212" y="142"/>
                  </a:lnTo>
                  <a:lnTo>
                    <a:pt x="227" y="133"/>
                  </a:lnTo>
                  <a:lnTo>
                    <a:pt x="242" y="124"/>
                  </a:lnTo>
                  <a:lnTo>
                    <a:pt x="258" y="116"/>
                  </a:lnTo>
                  <a:lnTo>
                    <a:pt x="274" y="109"/>
                  </a:lnTo>
                  <a:lnTo>
                    <a:pt x="291"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4464">
              <a:extLst>
                <a:ext uri="{FF2B5EF4-FFF2-40B4-BE49-F238E27FC236}">
                  <a16:creationId xmlns:a16="http://schemas.microsoft.com/office/drawing/2014/main" xmlns="" id="{61F6550A-DE9F-49BE-BC2F-1FDA5EF69E3D}"/>
                </a:ext>
              </a:extLst>
            </p:cNvPr>
            <p:cNvSpPr>
              <a:spLocks/>
            </p:cNvSpPr>
            <p:nvPr/>
          </p:nvSpPr>
          <p:spPr bwMode="auto">
            <a:xfrm>
              <a:off x="525710" y="4212342"/>
              <a:ext cx="93663" cy="93663"/>
            </a:xfrm>
            <a:custGeom>
              <a:avLst/>
              <a:gdLst>
                <a:gd name="T0" fmla="*/ 132 w 293"/>
                <a:gd name="T1" fmla="*/ 1 h 293"/>
                <a:gd name="T2" fmla="*/ 106 w 293"/>
                <a:gd name="T3" fmla="*/ 5 h 293"/>
                <a:gd name="T4" fmla="*/ 84 w 293"/>
                <a:gd name="T5" fmla="*/ 14 h 293"/>
                <a:gd name="T6" fmla="*/ 62 w 293"/>
                <a:gd name="T7" fmla="*/ 25 h 293"/>
                <a:gd name="T8" fmla="*/ 43 w 293"/>
                <a:gd name="T9" fmla="*/ 40 h 293"/>
                <a:gd name="T10" fmla="*/ 27 w 293"/>
                <a:gd name="T11" fmla="*/ 58 h 293"/>
                <a:gd name="T12" fmla="*/ 13 w 293"/>
                <a:gd name="T13" fmla="*/ 78 h 293"/>
                <a:gd name="T14" fmla="*/ 3 w 293"/>
                <a:gd name="T15" fmla="*/ 100 h 293"/>
                <a:gd name="T16" fmla="*/ 15 w 293"/>
                <a:gd name="T17" fmla="*/ 120 h 293"/>
                <a:gd name="T18" fmla="*/ 44 w 293"/>
                <a:gd name="T19" fmla="*/ 137 h 293"/>
                <a:gd name="T20" fmla="*/ 71 w 293"/>
                <a:gd name="T21" fmla="*/ 156 h 293"/>
                <a:gd name="T22" fmla="*/ 96 w 293"/>
                <a:gd name="T23" fmla="*/ 176 h 293"/>
                <a:gd name="T24" fmla="*/ 121 w 293"/>
                <a:gd name="T25" fmla="*/ 200 h 293"/>
                <a:gd name="T26" fmla="*/ 142 w 293"/>
                <a:gd name="T27" fmla="*/ 224 h 293"/>
                <a:gd name="T28" fmla="*/ 163 w 293"/>
                <a:gd name="T29" fmla="*/ 250 h 293"/>
                <a:gd name="T30" fmla="*/ 180 w 293"/>
                <a:gd name="T31" fmla="*/ 279 h 293"/>
                <a:gd name="T32" fmla="*/ 199 w 293"/>
                <a:gd name="T33" fmla="*/ 290 h 293"/>
                <a:gd name="T34" fmla="*/ 221 w 293"/>
                <a:gd name="T35" fmla="*/ 279 h 293"/>
                <a:gd name="T36" fmla="*/ 240 w 293"/>
                <a:gd name="T37" fmla="*/ 265 h 293"/>
                <a:gd name="T38" fmla="*/ 257 w 293"/>
                <a:gd name="T39" fmla="*/ 249 h 293"/>
                <a:gd name="T40" fmla="*/ 271 w 293"/>
                <a:gd name="T41" fmla="*/ 230 h 293"/>
                <a:gd name="T42" fmla="*/ 282 w 293"/>
                <a:gd name="T43" fmla="*/ 209 h 293"/>
                <a:gd name="T44" fmla="*/ 289 w 293"/>
                <a:gd name="T45" fmla="*/ 186 h 293"/>
                <a:gd name="T46" fmla="*/ 293 w 293"/>
                <a:gd name="T47" fmla="*/ 162 h 293"/>
                <a:gd name="T48" fmla="*/ 293 w 293"/>
                <a:gd name="T49" fmla="*/ 135 h 293"/>
                <a:gd name="T50" fmla="*/ 287 w 293"/>
                <a:gd name="T51" fmla="*/ 106 h 293"/>
                <a:gd name="T52" fmla="*/ 276 w 293"/>
                <a:gd name="T53" fmla="*/ 79 h 293"/>
                <a:gd name="T54" fmla="*/ 260 w 293"/>
                <a:gd name="T55" fmla="*/ 54 h 293"/>
                <a:gd name="T56" fmla="*/ 240 w 293"/>
                <a:gd name="T57" fmla="*/ 34 h 293"/>
                <a:gd name="T58" fmla="*/ 215 w 293"/>
                <a:gd name="T59" fmla="*/ 18 h 293"/>
                <a:gd name="T60" fmla="*/ 188 w 293"/>
                <a:gd name="T61" fmla="*/ 7 h 293"/>
                <a:gd name="T62" fmla="*/ 160 w 293"/>
                <a:gd name="T63" fmla="*/ 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93">
                  <a:moveTo>
                    <a:pt x="145" y="0"/>
                  </a:moveTo>
                  <a:lnTo>
                    <a:pt x="132" y="1"/>
                  </a:lnTo>
                  <a:lnTo>
                    <a:pt x="119" y="3"/>
                  </a:lnTo>
                  <a:lnTo>
                    <a:pt x="106" y="5"/>
                  </a:lnTo>
                  <a:lnTo>
                    <a:pt x="94" y="8"/>
                  </a:lnTo>
                  <a:lnTo>
                    <a:pt x="84" y="14"/>
                  </a:lnTo>
                  <a:lnTo>
                    <a:pt x="72" y="19"/>
                  </a:lnTo>
                  <a:lnTo>
                    <a:pt x="62" y="25"/>
                  </a:lnTo>
                  <a:lnTo>
                    <a:pt x="53" y="32"/>
                  </a:lnTo>
                  <a:lnTo>
                    <a:pt x="43" y="40"/>
                  </a:lnTo>
                  <a:lnTo>
                    <a:pt x="34" y="49"/>
                  </a:lnTo>
                  <a:lnTo>
                    <a:pt x="27" y="58"/>
                  </a:lnTo>
                  <a:lnTo>
                    <a:pt x="19" y="68"/>
                  </a:lnTo>
                  <a:lnTo>
                    <a:pt x="13" y="78"/>
                  </a:lnTo>
                  <a:lnTo>
                    <a:pt x="8" y="90"/>
                  </a:lnTo>
                  <a:lnTo>
                    <a:pt x="3" y="100"/>
                  </a:lnTo>
                  <a:lnTo>
                    <a:pt x="0" y="112"/>
                  </a:lnTo>
                  <a:lnTo>
                    <a:pt x="15" y="120"/>
                  </a:lnTo>
                  <a:lnTo>
                    <a:pt x="29" y="128"/>
                  </a:lnTo>
                  <a:lnTo>
                    <a:pt x="44" y="137"/>
                  </a:lnTo>
                  <a:lnTo>
                    <a:pt x="58" y="146"/>
                  </a:lnTo>
                  <a:lnTo>
                    <a:pt x="71" y="156"/>
                  </a:lnTo>
                  <a:lnTo>
                    <a:pt x="84" y="166"/>
                  </a:lnTo>
                  <a:lnTo>
                    <a:pt x="96" y="176"/>
                  </a:lnTo>
                  <a:lnTo>
                    <a:pt x="109" y="188"/>
                  </a:lnTo>
                  <a:lnTo>
                    <a:pt x="121" y="200"/>
                  </a:lnTo>
                  <a:lnTo>
                    <a:pt x="132" y="212"/>
                  </a:lnTo>
                  <a:lnTo>
                    <a:pt x="142" y="224"/>
                  </a:lnTo>
                  <a:lnTo>
                    <a:pt x="153" y="237"/>
                  </a:lnTo>
                  <a:lnTo>
                    <a:pt x="163" y="250"/>
                  </a:lnTo>
                  <a:lnTo>
                    <a:pt x="171" y="264"/>
                  </a:lnTo>
                  <a:lnTo>
                    <a:pt x="180" y="279"/>
                  </a:lnTo>
                  <a:lnTo>
                    <a:pt x="188" y="293"/>
                  </a:lnTo>
                  <a:lnTo>
                    <a:pt x="199" y="290"/>
                  </a:lnTo>
                  <a:lnTo>
                    <a:pt x="211" y="284"/>
                  </a:lnTo>
                  <a:lnTo>
                    <a:pt x="221" y="279"/>
                  </a:lnTo>
                  <a:lnTo>
                    <a:pt x="230" y="273"/>
                  </a:lnTo>
                  <a:lnTo>
                    <a:pt x="240" y="265"/>
                  </a:lnTo>
                  <a:lnTo>
                    <a:pt x="248" y="258"/>
                  </a:lnTo>
                  <a:lnTo>
                    <a:pt x="257" y="249"/>
                  </a:lnTo>
                  <a:lnTo>
                    <a:pt x="264" y="239"/>
                  </a:lnTo>
                  <a:lnTo>
                    <a:pt x="271" y="230"/>
                  </a:lnTo>
                  <a:lnTo>
                    <a:pt x="276" y="220"/>
                  </a:lnTo>
                  <a:lnTo>
                    <a:pt x="282" y="209"/>
                  </a:lnTo>
                  <a:lnTo>
                    <a:pt x="286" y="198"/>
                  </a:lnTo>
                  <a:lnTo>
                    <a:pt x="289" y="186"/>
                  </a:lnTo>
                  <a:lnTo>
                    <a:pt x="292" y="174"/>
                  </a:lnTo>
                  <a:lnTo>
                    <a:pt x="293" y="162"/>
                  </a:lnTo>
                  <a:lnTo>
                    <a:pt x="293" y="150"/>
                  </a:lnTo>
                  <a:lnTo>
                    <a:pt x="293" y="135"/>
                  </a:lnTo>
                  <a:lnTo>
                    <a:pt x="291" y="120"/>
                  </a:lnTo>
                  <a:lnTo>
                    <a:pt x="287" y="106"/>
                  </a:lnTo>
                  <a:lnTo>
                    <a:pt x="282" y="92"/>
                  </a:lnTo>
                  <a:lnTo>
                    <a:pt x="276" y="79"/>
                  </a:lnTo>
                  <a:lnTo>
                    <a:pt x="269" y="66"/>
                  </a:lnTo>
                  <a:lnTo>
                    <a:pt x="260" y="54"/>
                  </a:lnTo>
                  <a:lnTo>
                    <a:pt x="249" y="45"/>
                  </a:lnTo>
                  <a:lnTo>
                    <a:pt x="240" y="34"/>
                  </a:lnTo>
                  <a:lnTo>
                    <a:pt x="228" y="25"/>
                  </a:lnTo>
                  <a:lnTo>
                    <a:pt x="215" y="18"/>
                  </a:lnTo>
                  <a:lnTo>
                    <a:pt x="202" y="12"/>
                  </a:lnTo>
                  <a:lnTo>
                    <a:pt x="188" y="7"/>
                  </a:lnTo>
                  <a:lnTo>
                    <a:pt x="175" y="3"/>
                  </a:lnTo>
                  <a:lnTo>
                    <a:pt x="160" y="1"/>
                  </a:lnTo>
                  <a:lnTo>
                    <a:pt x="1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4465">
              <a:extLst>
                <a:ext uri="{FF2B5EF4-FFF2-40B4-BE49-F238E27FC236}">
                  <a16:creationId xmlns:a16="http://schemas.microsoft.com/office/drawing/2014/main" xmlns="" id="{7AF3F264-B865-48CF-AF69-966E32D1602A}"/>
                </a:ext>
              </a:extLst>
            </p:cNvPr>
            <p:cNvSpPr>
              <a:spLocks noEditPoints="1"/>
            </p:cNvSpPr>
            <p:nvPr/>
          </p:nvSpPr>
          <p:spPr bwMode="auto">
            <a:xfrm>
              <a:off x="352672" y="4245679"/>
              <a:ext cx="238125" cy="236538"/>
            </a:xfrm>
            <a:custGeom>
              <a:avLst/>
              <a:gdLst>
                <a:gd name="T0" fmla="*/ 418 w 748"/>
                <a:gd name="T1" fmla="*/ 394 h 747"/>
                <a:gd name="T2" fmla="*/ 413 w 748"/>
                <a:gd name="T3" fmla="*/ 401 h 747"/>
                <a:gd name="T4" fmla="*/ 404 w 748"/>
                <a:gd name="T5" fmla="*/ 404 h 747"/>
                <a:gd name="T6" fmla="*/ 248 w 748"/>
                <a:gd name="T7" fmla="*/ 403 h 747"/>
                <a:gd name="T8" fmla="*/ 241 w 748"/>
                <a:gd name="T9" fmla="*/ 398 h 747"/>
                <a:gd name="T10" fmla="*/ 238 w 748"/>
                <a:gd name="T11" fmla="*/ 389 h 747"/>
                <a:gd name="T12" fmla="*/ 241 w 748"/>
                <a:gd name="T13" fmla="*/ 380 h 747"/>
                <a:gd name="T14" fmla="*/ 248 w 748"/>
                <a:gd name="T15" fmla="*/ 375 h 747"/>
                <a:gd name="T16" fmla="*/ 389 w 748"/>
                <a:gd name="T17" fmla="*/ 374 h 747"/>
                <a:gd name="T18" fmla="*/ 391 w 748"/>
                <a:gd name="T19" fmla="*/ 160 h 747"/>
                <a:gd name="T20" fmla="*/ 397 w 748"/>
                <a:gd name="T21" fmla="*/ 154 h 747"/>
                <a:gd name="T22" fmla="*/ 404 w 748"/>
                <a:gd name="T23" fmla="*/ 150 h 747"/>
                <a:gd name="T24" fmla="*/ 413 w 748"/>
                <a:gd name="T25" fmla="*/ 154 h 747"/>
                <a:gd name="T26" fmla="*/ 418 w 748"/>
                <a:gd name="T27" fmla="*/ 160 h 747"/>
                <a:gd name="T28" fmla="*/ 419 w 748"/>
                <a:gd name="T29" fmla="*/ 389 h 747"/>
                <a:gd name="T30" fmla="*/ 336 w 748"/>
                <a:gd name="T31" fmla="*/ 2 h 747"/>
                <a:gd name="T32" fmla="*/ 280 w 748"/>
                <a:gd name="T33" fmla="*/ 11 h 747"/>
                <a:gd name="T34" fmla="*/ 228 w 748"/>
                <a:gd name="T35" fmla="*/ 30 h 747"/>
                <a:gd name="T36" fmla="*/ 179 w 748"/>
                <a:gd name="T37" fmla="*/ 54 h 747"/>
                <a:gd name="T38" fmla="*/ 136 w 748"/>
                <a:gd name="T39" fmla="*/ 86 h 747"/>
                <a:gd name="T40" fmla="*/ 97 w 748"/>
                <a:gd name="T41" fmla="*/ 123 h 747"/>
                <a:gd name="T42" fmla="*/ 64 w 748"/>
                <a:gd name="T43" fmla="*/ 165 h 747"/>
                <a:gd name="T44" fmla="*/ 36 w 748"/>
                <a:gd name="T45" fmla="*/ 212 h 747"/>
                <a:gd name="T46" fmla="*/ 17 w 748"/>
                <a:gd name="T47" fmla="*/ 263 h 747"/>
                <a:gd name="T48" fmla="*/ 4 w 748"/>
                <a:gd name="T49" fmla="*/ 317 h 747"/>
                <a:gd name="T50" fmla="*/ 0 w 748"/>
                <a:gd name="T51" fmla="*/ 374 h 747"/>
                <a:gd name="T52" fmla="*/ 4 w 748"/>
                <a:gd name="T53" fmla="*/ 431 h 747"/>
                <a:gd name="T54" fmla="*/ 17 w 748"/>
                <a:gd name="T55" fmla="*/ 485 h 747"/>
                <a:gd name="T56" fmla="*/ 36 w 748"/>
                <a:gd name="T57" fmla="*/ 536 h 747"/>
                <a:gd name="T58" fmla="*/ 64 w 748"/>
                <a:gd name="T59" fmla="*/ 583 h 747"/>
                <a:gd name="T60" fmla="*/ 97 w 748"/>
                <a:gd name="T61" fmla="*/ 625 h 747"/>
                <a:gd name="T62" fmla="*/ 136 w 748"/>
                <a:gd name="T63" fmla="*/ 662 h 747"/>
                <a:gd name="T64" fmla="*/ 179 w 748"/>
                <a:gd name="T65" fmla="*/ 694 h 747"/>
                <a:gd name="T66" fmla="*/ 228 w 748"/>
                <a:gd name="T67" fmla="*/ 719 h 747"/>
                <a:gd name="T68" fmla="*/ 280 w 748"/>
                <a:gd name="T69" fmla="*/ 736 h 747"/>
                <a:gd name="T70" fmla="*/ 336 w 748"/>
                <a:gd name="T71" fmla="*/ 745 h 747"/>
                <a:gd name="T72" fmla="*/ 392 w 748"/>
                <a:gd name="T73" fmla="*/ 747 h 747"/>
                <a:gd name="T74" fmla="*/ 449 w 748"/>
                <a:gd name="T75" fmla="*/ 740 h 747"/>
                <a:gd name="T76" fmla="*/ 501 w 748"/>
                <a:gd name="T77" fmla="*/ 725 h 747"/>
                <a:gd name="T78" fmla="*/ 552 w 748"/>
                <a:gd name="T79" fmla="*/ 702 h 747"/>
                <a:gd name="T80" fmla="*/ 597 w 748"/>
                <a:gd name="T81" fmla="*/ 674 h 747"/>
                <a:gd name="T82" fmla="*/ 637 w 748"/>
                <a:gd name="T83" fmla="*/ 638 h 747"/>
                <a:gd name="T84" fmla="*/ 673 w 748"/>
                <a:gd name="T85" fmla="*/ 598 h 747"/>
                <a:gd name="T86" fmla="*/ 702 w 748"/>
                <a:gd name="T87" fmla="*/ 552 h 747"/>
                <a:gd name="T88" fmla="*/ 724 w 748"/>
                <a:gd name="T89" fmla="*/ 502 h 747"/>
                <a:gd name="T90" fmla="*/ 739 w 748"/>
                <a:gd name="T91" fmla="*/ 449 h 747"/>
                <a:gd name="T92" fmla="*/ 746 w 748"/>
                <a:gd name="T93" fmla="*/ 393 h 747"/>
                <a:gd name="T94" fmla="*/ 745 w 748"/>
                <a:gd name="T95" fmla="*/ 336 h 747"/>
                <a:gd name="T96" fmla="*/ 736 w 748"/>
                <a:gd name="T97" fmla="*/ 281 h 747"/>
                <a:gd name="T98" fmla="*/ 718 w 748"/>
                <a:gd name="T99" fmla="*/ 229 h 747"/>
                <a:gd name="T100" fmla="*/ 693 w 748"/>
                <a:gd name="T101" fmla="*/ 180 h 747"/>
                <a:gd name="T102" fmla="*/ 662 w 748"/>
                <a:gd name="T103" fmla="*/ 137 h 747"/>
                <a:gd name="T104" fmla="*/ 624 w 748"/>
                <a:gd name="T105" fmla="*/ 98 h 747"/>
                <a:gd name="T106" fmla="*/ 582 w 748"/>
                <a:gd name="T107" fmla="*/ 64 h 747"/>
                <a:gd name="T108" fmla="*/ 536 w 748"/>
                <a:gd name="T109" fmla="*/ 37 h 747"/>
                <a:gd name="T110" fmla="*/ 484 w 748"/>
                <a:gd name="T111" fmla="*/ 17 h 747"/>
                <a:gd name="T112" fmla="*/ 430 w 748"/>
                <a:gd name="T113" fmla="*/ 4 h 747"/>
                <a:gd name="T114" fmla="*/ 373 w 748"/>
                <a:gd name="T115"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 h="747">
                  <a:moveTo>
                    <a:pt x="419" y="389"/>
                  </a:moveTo>
                  <a:lnTo>
                    <a:pt x="419" y="392"/>
                  </a:lnTo>
                  <a:lnTo>
                    <a:pt x="418" y="394"/>
                  </a:lnTo>
                  <a:lnTo>
                    <a:pt x="417" y="398"/>
                  </a:lnTo>
                  <a:lnTo>
                    <a:pt x="415" y="400"/>
                  </a:lnTo>
                  <a:lnTo>
                    <a:pt x="413" y="401"/>
                  </a:lnTo>
                  <a:lnTo>
                    <a:pt x="410" y="403"/>
                  </a:lnTo>
                  <a:lnTo>
                    <a:pt x="407" y="403"/>
                  </a:lnTo>
                  <a:lnTo>
                    <a:pt x="404" y="404"/>
                  </a:lnTo>
                  <a:lnTo>
                    <a:pt x="253" y="404"/>
                  </a:lnTo>
                  <a:lnTo>
                    <a:pt x="251" y="403"/>
                  </a:lnTo>
                  <a:lnTo>
                    <a:pt x="248" y="403"/>
                  </a:lnTo>
                  <a:lnTo>
                    <a:pt x="246" y="401"/>
                  </a:lnTo>
                  <a:lnTo>
                    <a:pt x="244" y="400"/>
                  </a:lnTo>
                  <a:lnTo>
                    <a:pt x="241" y="398"/>
                  </a:lnTo>
                  <a:lnTo>
                    <a:pt x="240" y="394"/>
                  </a:lnTo>
                  <a:lnTo>
                    <a:pt x="239" y="392"/>
                  </a:lnTo>
                  <a:lnTo>
                    <a:pt x="238" y="389"/>
                  </a:lnTo>
                  <a:lnTo>
                    <a:pt x="239" y="386"/>
                  </a:lnTo>
                  <a:lnTo>
                    <a:pt x="240" y="384"/>
                  </a:lnTo>
                  <a:lnTo>
                    <a:pt x="241" y="380"/>
                  </a:lnTo>
                  <a:lnTo>
                    <a:pt x="244" y="378"/>
                  </a:lnTo>
                  <a:lnTo>
                    <a:pt x="246" y="376"/>
                  </a:lnTo>
                  <a:lnTo>
                    <a:pt x="248" y="375"/>
                  </a:lnTo>
                  <a:lnTo>
                    <a:pt x="251" y="374"/>
                  </a:lnTo>
                  <a:lnTo>
                    <a:pt x="253" y="374"/>
                  </a:lnTo>
                  <a:lnTo>
                    <a:pt x="389" y="374"/>
                  </a:lnTo>
                  <a:lnTo>
                    <a:pt x="389" y="165"/>
                  </a:lnTo>
                  <a:lnTo>
                    <a:pt x="390" y="163"/>
                  </a:lnTo>
                  <a:lnTo>
                    <a:pt x="391" y="160"/>
                  </a:lnTo>
                  <a:lnTo>
                    <a:pt x="392" y="158"/>
                  </a:lnTo>
                  <a:lnTo>
                    <a:pt x="394" y="156"/>
                  </a:lnTo>
                  <a:lnTo>
                    <a:pt x="397" y="154"/>
                  </a:lnTo>
                  <a:lnTo>
                    <a:pt x="399" y="153"/>
                  </a:lnTo>
                  <a:lnTo>
                    <a:pt x="402" y="152"/>
                  </a:lnTo>
                  <a:lnTo>
                    <a:pt x="404" y="150"/>
                  </a:lnTo>
                  <a:lnTo>
                    <a:pt x="407" y="152"/>
                  </a:lnTo>
                  <a:lnTo>
                    <a:pt x="410" y="153"/>
                  </a:lnTo>
                  <a:lnTo>
                    <a:pt x="413" y="154"/>
                  </a:lnTo>
                  <a:lnTo>
                    <a:pt x="415" y="156"/>
                  </a:lnTo>
                  <a:lnTo>
                    <a:pt x="417" y="158"/>
                  </a:lnTo>
                  <a:lnTo>
                    <a:pt x="418" y="160"/>
                  </a:lnTo>
                  <a:lnTo>
                    <a:pt x="419" y="163"/>
                  </a:lnTo>
                  <a:lnTo>
                    <a:pt x="419" y="165"/>
                  </a:lnTo>
                  <a:lnTo>
                    <a:pt x="419" y="389"/>
                  </a:lnTo>
                  <a:close/>
                  <a:moveTo>
                    <a:pt x="373" y="0"/>
                  </a:moveTo>
                  <a:lnTo>
                    <a:pt x="354" y="1"/>
                  </a:lnTo>
                  <a:lnTo>
                    <a:pt x="336" y="2"/>
                  </a:lnTo>
                  <a:lnTo>
                    <a:pt x="316" y="4"/>
                  </a:lnTo>
                  <a:lnTo>
                    <a:pt x="298" y="7"/>
                  </a:lnTo>
                  <a:lnTo>
                    <a:pt x="280" y="11"/>
                  </a:lnTo>
                  <a:lnTo>
                    <a:pt x="262" y="17"/>
                  </a:lnTo>
                  <a:lnTo>
                    <a:pt x="245" y="23"/>
                  </a:lnTo>
                  <a:lnTo>
                    <a:pt x="228" y="30"/>
                  </a:lnTo>
                  <a:lnTo>
                    <a:pt x="211" y="37"/>
                  </a:lnTo>
                  <a:lnTo>
                    <a:pt x="195" y="46"/>
                  </a:lnTo>
                  <a:lnTo>
                    <a:pt x="179" y="54"/>
                  </a:lnTo>
                  <a:lnTo>
                    <a:pt x="164" y="64"/>
                  </a:lnTo>
                  <a:lnTo>
                    <a:pt x="149" y="74"/>
                  </a:lnTo>
                  <a:lnTo>
                    <a:pt x="136" y="86"/>
                  </a:lnTo>
                  <a:lnTo>
                    <a:pt x="122" y="98"/>
                  </a:lnTo>
                  <a:lnTo>
                    <a:pt x="109" y="110"/>
                  </a:lnTo>
                  <a:lnTo>
                    <a:pt x="97" y="123"/>
                  </a:lnTo>
                  <a:lnTo>
                    <a:pt x="85" y="137"/>
                  </a:lnTo>
                  <a:lnTo>
                    <a:pt x="73" y="150"/>
                  </a:lnTo>
                  <a:lnTo>
                    <a:pt x="64" y="165"/>
                  </a:lnTo>
                  <a:lnTo>
                    <a:pt x="53" y="180"/>
                  </a:lnTo>
                  <a:lnTo>
                    <a:pt x="45" y="196"/>
                  </a:lnTo>
                  <a:lnTo>
                    <a:pt x="36" y="212"/>
                  </a:lnTo>
                  <a:lnTo>
                    <a:pt x="29" y="229"/>
                  </a:lnTo>
                  <a:lnTo>
                    <a:pt x="22" y="246"/>
                  </a:lnTo>
                  <a:lnTo>
                    <a:pt x="17" y="263"/>
                  </a:lnTo>
                  <a:lnTo>
                    <a:pt x="11" y="281"/>
                  </a:lnTo>
                  <a:lnTo>
                    <a:pt x="7" y="299"/>
                  </a:lnTo>
                  <a:lnTo>
                    <a:pt x="4" y="317"/>
                  </a:lnTo>
                  <a:lnTo>
                    <a:pt x="2" y="336"/>
                  </a:lnTo>
                  <a:lnTo>
                    <a:pt x="0" y="355"/>
                  </a:lnTo>
                  <a:lnTo>
                    <a:pt x="0" y="374"/>
                  </a:lnTo>
                  <a:lnTo>
                    <a:pt x="0" y="393"/>
                  </a:lnTo>
                  <a:lnTo>
                    <a:pt x="2" y="411"/>
                  </a:lnTo>
                  <a:lnTo>
                    <a:pt x="4" y="431"/>
                  </a:lnTo>
                  <a:lnTo>
                    <a:pt x="7" y="449"/>
                  </a:lnTo>
                  <a:lnTo>
                    <a:pt x="11" y="467"/>
                  </a:lnTo>
                  <a:lnTo>
                    <a:pt x="17" y="485"/>
                  </a:lnTo>
                  <a:lnTo>
                    <a:pt x="22" y="502"/>
                  </a:lnTo>
                  <a:lnTo>
                    <a:pt x="29" y="520"/>
                  </a:lnTo>
                  <a:lnTo>
                    <a:pt x="36" y="536"/>
                  </a:lnTo>
                  <a:lnTo>
                    <a:pt x="45" y="552"/>
                  </a:lnTo>
                  <a:lnTo>
                    <a:pt x="53" y="568"/>
                  </a:lnTo>
                  <a:lnTo>
                    <a:pt x="64" y="583"/>
                  </a:lnTo>
                  <a:lnTo>
                    <a:pt x="73" y="598"/>
                  </a:lnTo>
                  <a:lnTo>
                    <a:pt x="85" y="612"/>
                  </a:lnTo>
                  <a:lnTo>
                    <a:pt x="97" y="625"/>
                  </a:lnTo>
                  <a:lnTo>
                    <a:pt x="109" y="638"/>
                  </a:lnTo>
                  <a:lnTo>
                    <a:pt x="122" y="650"/>
                  </a:lnTo>
                  <a:lnTo>
                    <a:pt x="136" y="662"/>
                  </a:lnTo>
                  <a:lnTo>
                    <a:pt x="149" y="674"/>
                  </a:lnTo>
                  <a:lnTo>
                    <a:pt x="164" y="683"/>
                  </a:lnTo>
                  <a:lnTo>
                    <a:pt x="179" y="694"/>
                  </a:lnTo>
                  <a:lnTo>
                    <a:pt x="195" y="702"/>
                  </a:lnTo>
                  <a:lnTo>
                    <a:pt x="211" y="711"/>
                  </a:lnTo>
                  <a:lnTo>
                    <a:pt x="228" y="719"/>
                  </a:lnTo>
                  <a:lnTo>
                    <a:pt x="245" y="725"/>
                  </a:lnTo>
                  <a:lnTo>
                    <a:pt x="262" y="730"/>
                  </a:lnTo>
                  <a:lnTo>
                    <a:pt x="280" y="736"/>
                  </a:lnTo>
                  <a:lnTo>
                    <a:pt x="298" y="740"/>
                  </a:lnTo>
                  <a:lnTo>
                    <a:pt x="316" y="743"/>
                  </a:lnTo>
                  <a:lnTo>
                    <a:pt x="336" y="745"/>
                  </a:lnTo>
                  <a:lnTo>
                    <a:pt x="354" y="747"/>
                  </a:lnTo>
                  <a:lnTo>
                    <a:pt x="373" y="747"/>
                  </a:lnTo>
                  <a:lnTo>
                    <a:pt x="392" y="747"/>
                  </a:lnTo>
                  <a:lnTo>
                    <a:pt x="412" y="745"/>
                  </a:lnTo>
                  <a:lnTo>
                    <a:pt x="430" y="743"/>
                  </a:lnTo>
                  <a:lnTo>
                    <a:pt x="449" y="740"/>
                  </a:lnTo>
                  <a:lnTo>
                    <a:pt x="466" y="736"/>
                  </a:lnTo>
                  <a:lnTo>
                    <a:pt x="484" y="730"/>
                  </a:lnTo>
                  <a:lnTo>
                    <a:pt x="501" y="725"/>
                  </a:lnTo>
                  <a:lnTo>
                    <a:pt x="519" y="719"/>
                  </a:lnTo>
                  <a:lnTo>
                    <a:pt x="536" y="711"/>
                  </a:lnTo>
                  <a:lnTo>
                    <a:pt x="552" y="702"/>
                  </a:lnTo>
                  <a:lnTo>
                    <a:pt x="567" y="694"/>
                  </a:lnTo>
                  <a:lnTo>
                    <a:pt x="582" y="683"/>
                  </a:lnTo>
                  <a:lnTo>
                    <a:pt x="597" y="674"/>
                  </a:lnTo>
                  <a:lnTo>
                    <a:pt x="611" y="662"/>
                  </a:lnTo>
                  <a:lnTo>
                    <a:pt x="624" y="650"/>
                  </a:lnTo>
                  <a:lnTo>
                    <a:pt x="637" y="638"/>
                  </a:lnTo>
                  <a:lnTo>
                    <a:pt x="650" y="625"/>
                  </a:lnTo>
                  <a:lnTo>
                    <a:pt x="662" y="612"/>
                  </a:lnTo>
                  <a:lnTo>
                    <a:pt x="673" y="598"/>
                  </a:lnTo>
                  <a:lnTo>
                    <a:pt x="683" y="583"/>
                  </a:lnTo>
                  <a:lnTo>
                    <a:pt x="693" y="568"/>
                  </a:lnTo>
                  <a:lnTo>
                    <a:pt x="702" y="552"/>
                  </a:lnTo>
                  <a:lnTo>
                    <a:pt x="710" y="536"/>
                  </a:lnTo>
                  <a:lnTo>
                    <a:pt x="718" y="520"/>
                  </a:lnTo>
                  <a:lnTo>
                    <a:pt x="724" y="502"/>
                  </a:lnTo>
                  <a:lnTo>
                    <a:pt x="730" y="485"/>
                  </a:lnTo>
                  <a:lnTo>
                    <a:pt x="736" y="467"/>
                  </a:lnTo>
                  <a:lnTo>
                    <a:pt x="739" y="449"/>
                  </a:lnTo>
                  <a:lnTo>
                    <a:pt x="743" y="431"/>
                  </a:lnTo>
                  <a:lnTo>
                    <a:pt x="745" y="411"/>
                  </a:lnTo>
                  <a:lnTo>
                    <a:pt x="746" y="393"/>
                  </a:lnTo>
                  <a:lnTo>
                    <a:pt x="748" y="374"/>
                  </a:lnTo>
                  <a:lnTo>
                    <a:pt x="746" y="355"/>
                  </a:lnTo>
                  <a:lnTo>
                    <a:pt x="745" y="336"/>
                  </a:lnTo>
                  <a:lnTo>
                    <a:pt x="743" y="317"/>
                  </a:lnTo>
                  <a:lnTo>
                    <a:pt x="739" y="299"/>
                  </a:lnTo>
                  <a:lnTo>
                    <a:pt x="736" y="281"/>
                  </a:lnTo>
                  <a:lnTo>
                    <a:pt x="730" y="263"/>
                  </a:lnTo>
                  <a:lnTo>
                    <a:pt x="724" y="246"/>
                  </a:lnTo>
                  <a:lnTo>
                    <a:pt x="718" y="229"/>
                  </a:lnTo>
                  <a:lnTo>
                    <a:pt x="710" y="212"/>
                  </a:lnTo>
                  <a:lnTo>
                    <a:pt x="702" y="196"/>
                  </a:lnTo>
                  <a:lnTo>
                    <a:pt x="693" y="180"/>
                  </a:lnTo>
                  <a:lnTo>
                    <a:pt x="683" y="165"/>
                  </a:lnTo>
                  <a:lnTo>
                    <a:pt x="673" y="150"/>
                  </a:lnTo>
                  <a:lnTo>
                    <a:pt x="662" y="137"/>
                  </a:lnTo>
                  <a:lnTo>
                    <a:pt x="650" y="123"/>
                  </a:lnTo>
                  <a:lnTo>
                    <a:pt x="637" y="110"/>
                  </a:lnTo>
                  <a:lnTo>
                    <a:pt x="624" y="98"/>
                  </a:lnTo>
                  <a:lnTo>
                    <a:pt x="611" y="86"/>
                  </a:lnTo>
                  <a:lnTo>
                    <a:pt x="597" y="74"/>
                  </a:lnTo>
                  <a:lnTo>
                    <a:pt x="582" y="64"/>
                  </a:lnTo>
                  <a:lnTo>
                    <a:pt x="567" y="54"/>
                  </a:lnTo>
                  <a:lnTo>
                    <a:pt x="552" y="46"/>
                  </a:lnTo>
                  <a:lnTo>
                    <a:pt x="536" y="37"/>
                  </a:lnTo>
                  <a:lnTo>
                    <a:pt x="519" y="30"/>
                  </a:lnTo>
                  <a:lnTo>
                    <a:pt x="501" y="23"/>
                  </a:lnTo>
                  <a:lnTo>
                    <a:pt x="484" y="17"/>
                  </a:lnTo>
                  <a:lnTo>
                    <a:pt x="466" y="11"/>
                  </a:lnTo>
                  <a:lnTo>
                    <a:pt x="449" y="7"/>
                  </a:lnTo>
                  <a:lnTo>
                    <a:pt x="430" y="4"/>
                  </a:lnTo>
                  <a:lnTo>
                    <a:pt x="412" y="2"/>
                  </a:lnTo>
                  <a:lnTo>
                    <a:pt x="392" y="1"/>
                  </a:lnTo>
                  <a:lnTo>
                    <a:pt x="3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5" name="TextBox 47">
            <a:extLst>
              <a:ext uri="{FF2B5EF4-FFF2-40B4-BE49-F238E27FC236}">
                <a16:creationId xmlns:a16="http://schemas.microsoft.com/office/drawing/2014/main" xmlns="" id="{A47DBF62-721A-4FB1-AD0A-811040ED7805}"/>
              </a:ext>
            </a:extLst>
          </p:cNvPr>
          <p:cNvSpPr txBox="1"/>
          <p:nvPr/>
        </p:nvSpPr>
        <p:spPr>
          <a:xfrm>
            <a:off x="10737056" y="5459509"/>
            <a:ext cx="1196817" cy="30777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CE295E"/>
                </a:solidFill>
                <a:latin typeface="+mj-lt"/>
              </a:rPr>
              <a:t>1:00 PM</a:t>
            </a:r>
          </a:p>
        </p:txBody>
      </p:sp>
    </p:spTree>
    <p:extLst>
      <p:ext uri="{BB962C8B-B14F-4D97-AF65-F5344CB8AC3E}">
        <p14:creationId xmlns:p14="http://schemas.microsoft.com/office/powerpoint/2010/main" val="140775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8B61B-BB92-4768-AFBB-C2D3F20842D6}"/>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xmlns="" id="{0DEFF9E6-E51F-41E6-AD19-8FF84549AB3E}"/>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9555BE32-A5E1-45B4-BD01-9003A5E2174F}"/>
              </a:ext>
            </a:extLst>
          </p:cNvPr>
          <p:cNvSpPr>
            <a:spLocks noGrp="1"/>
          </p:cNvSpPr>
          <p:nvPr>
            <p:ph type="sldNum" sz="quarter" idx="12"/>
          </p:nvPr>
        </p:nvSpPr>
        <p:spPr/>
        <p:txBody>
          <a:bodyPr/>
          <a:lstStyle/>
          <a:p>
            <a:fld id="{0FD50806-BABF-4915-9689-3B9956D1C75C}" type="slidenum">
              <a:rPr lang="en-US" smtClean="0"/>
              <a:pPr/>
              <a:t>14</a:t>
            </a:fld>
            <a:endParaRPr lang="en-US" dirty="0"/>
          </a:p>
        </p:txBody>
      </p:sp>
      <p:graphicFrame>
        <p:nvGraphicFramePr>
          <p:cNvPr id="10" name="Chart 9" descr="This is a chart.">
            <a:extLst>
              <a:ext uri="{FF2B5EF4-FFF2-40B4-BE49-F238E27FC236}">
                <a16:creationId xmlns:a16="http://schemas.microsoft.com/office/drawing/2014/main" xmlns="" id="{E66CA3D8-2C78-46B3-B39E-61C3B1570440}"/>
              </a:ext>
            </a:extLst>
          </p:cNvPr>
          <p:cNvGraphicFramePr/>
          <p:nvPr>
            <p:extLst>
              <p:ext uri="{D42A27DB-BD31-4B8C-83A1-F6EECF244321}">
                <p14:modId xmlns:p14="http://schemas.microsoft.com/office/powerpoint/2010/main" val="2810222633"/>
              </p:ext>
            </p:extLst>
          </p:nvPr>
        </p:nvGraphicFramePr>
        <p:xfrm>
          <a:off x="3188051" y="1909467"/>
          <a:ext cx="5815899" cy="3877266"/>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xmlns="" id="{59558963-A249-4EED-94EF-6C0741E91F31}"/>
              </a:ext>
              <a:ext uri="{C183D7F6-B498-43B3-948B-1728B52AA6E4}">
                <adec:decorative xmlns:adec="http://schemas.microsoft.com/office/drawing/2017/decorative" xmlns="" val="1"/>
              </a:ext>
            </a:extLst>
          </p:cNvPr>
          <p:cNvSpPr/>
          <p:nvPr/>
        </p:nvSpPr>
        <p:spPr>
          <a:xfrm>
            <a:off x="8902700" y="1490978"/>
            <a:ext cx="101600" cy="100236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4145C40C-A08D-4984-A61C-A64C2C04D4FD}"/>
              </a:ext>
              <a:ext uri="{C183D7F6-B498-43B3-948B-1728B52AA6E4}">
                <adec:decorative xmlns:adec="http://schemas.microsoft.com/office/drawing/2017/decorative" xmlns="" val="1"/>
              </a:ext>
            </a:extLst>
          </p:cNvPr>
          <p:cNvSpPr/>
          <p:nvPr/>
        </p:nvSpPr>
        <p:spPr>
          <a:xfrm>
            <a:off x="8902700" y="4784367"/>
            <a:ext cx="101600" cy="100236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47">
            <a:extLst>
              <a:ext uri="{FF2B5EF4-FFF2-40B4-BE49-F238E27FC236}">
                <a16:creationId xmlns:a16="http://schemas.microsoft.com/office/drawing/2014/main" xmlns="" id="{2D80A1D2-265F-448F-A52C-92EA682624B2}"/>
              </a:ext>
            </a:extLst>
          </p:cNvPr>
          <p:cNvSpPr txBox="1"/>
          <p:nvPr/>
        </p:nvSpPr>
        <p:spPr>
          <a:xfrm>
            <a:off x="9231878" y="1453552"/>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17" name="TextBox 47">
            <a:extLst>
              <a:ext uri="{FF2B5EF4-FFF2-40B4-BE49-F238E27FC236}">
                <a16:creationId xmlns:a16="http://schemas.microsoft.com/office/drawing/2014/main" xmlns="" id="{6DEA7C2E-5CA4-4158-A8D2-337962DDF790}"/>
              </a:ext>
            </a:extLst>
          </p:cNvPr>
          <p:cNvSpPr txBox="1"/>
          <p:nvPr/>
        </p:nvSpPr>
        <p:spPr>
          <a:xfrm>
            <a:off x="9231878" y="4746941"/>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18" name="Rectangle 17">
            <a:extLst>
              <a:ext uri="{FF2B5EF4-FFF2-40B4-BE49-F238E27FC236}">
                <a16:creationId xmlns:a16="http://schemas.microsoft.com/office/drawing/2014/main" xmlns="" id="{C34FFC4B-C0FD-40B7-84F6-1581A1DBE100}"/>
              </a:ext>
              <a:ext uri="{C183D7F6-B498-43B3-948B-1728B52AA6E4}">
                <adec:decorative xmlns:adec="http://schemas.microsoft.com/office/drawing/2017/decorative" xmlns="" val="1"/>
              </a:ext>
            </a:extLst>
          </p:cNvPr>
          <p:cNvSpPr/>
          <p:nvPr/>
        </p:nvSpPr>
        <p:spPr>
          <a:xfrm flipH="1">
            <a:off x="3430022" y="1490978"/>
            <a:ext cx="101600" cy="1002366"/>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9" name="Rectangle 18">
            <a:extLst>
              <a:ext uri="{FF2B5EF4-FFF2-40B4-BE49-F238E27FC236}">
                <a16:creationId xmlns:a16="http://schemas.microsoft.com/office/drawing/2014/main" xmlns="" id="{36DF1C4B-6BC2-4B51-8433-E3F48420959A}"/>
              </a:ext>
              <a:ext uri="{C183D7F6-B498-43B3-948B-1728B52AA6E4}">
                <adec:decorative xmlns:adec="http://schemas.microsoft.com/office/drawing/2017/decorative" xmlns="" val="1"/>
              </a:ext>
            </a:extLst>
          </p:cNvPr>
          <p:cNvSpPr/>
          <p:nvPr/>
        </p:nvSpPr>
        <p:spPr>
          <a:xfrm flipH="1">
            <a:off x="3430022" y="4784367"/>
            <a:ext cx="101600" cy="100236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TextBox 47">
            <a:extLst>
              <a:ext uri="{FF2B5EF4-FFF2-40B4-BE49-F238E27FC236}">
                <a16:creationId xmlns:a16="http://schemas.microsoft.com/office/drawing/2014/main" xmlns="" id="{37C247B4-175D-4D11-B853-D2AF3DE04EB3}"/>
              </a:ext>
            </a:extLst>
          </p:cNvPr>
          <p:cNvSpPr txBox="1"/>
          <p:nvPr/>
        </p:nvSpPr>
        <p:spPr>
          <a:xfrm flipH="1">
            <a:off x="509022" y="1453552"/>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21" name="TextBox 47">
            <a:extLst>
              <a:ext uri="{FF2B5EF4-FFF2-40B4-BE49-F238E27FC236}">
                <a16:creationId xmlns:a16="http://schemas.microsoft.com/office/drawing/2014/main" xmlns="" id="{A11FA36C-8B09-47A5-A9E8-B41DE0D47FEA}"/>
              </a:ext>
            </a:extLst>
          </p:cNvPr>
          <p:cNvSpPr txBox="1"/>
          <p:nvPr/>
        </p:nvSpPr>
        <p:spPr>
          <a:xfrm flipH="1">
            <a:off x="509022" y="4746941"/>
            <a:ext cx="2693422"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tx1">
                    <a:lumMod val="75000"/>
                    <a:lumOff val="25000"/>
                  </a:schemeClr>
                </a:solidFill>
              </a:rPr>
              <a:t>Lorem ipsum dolor sit amet, consectetur adipiscing elit. Pellentesque sit amet feugiat mi. Maecenas volutpat hendrerit odio quis mattis. </a:t>
            </a:r>
          </a:p>
        </p:txBody>
      </p:sp>
      <p:sp>
        <p:nvSpPr>
          <p:cNvPr id="23" name="TextBox 47">
            <a:extLst>
              <a:ext uri="{FF2B5EF4-FFF2-40B4-BE49-F238E27FC236}">
                <a16:creationId xmlns:a16="http://schemas.microsoft.com/office/drawing/2014/main" xmlns="" id="{237F4DAA-F6F7-4DC2-B578-6D414BEF74B0}"/>
              </a:ext>
            </a:extLst>
          </p:cNvPr>
          <p:cNvSpPr txBox="1"/>
          <p:nvPr/>
        </p:nvSpPr>
        <p:spPr>
          <a:xfrm>
            <a:off x="6885744"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7F7F7F"/>
                </a:solidFill>
                <a:latin typeface="+mj-lt"/>
              </a:rPr>
              <a:t>45%</a:t>
            </a:r>
          </a:p>
        </p:txBody>
      </p:sp>
      <p:sp>
        <p:nvSpPr>
          <p:cNvPr id="24" name="TextBox 47">
            <a:extLst>
              <a:ext uri="{FF2B5EF4-FFF2-40B4-BE49-F238E27FC236}">
                <a16:creationId xmlns:a16="http://schemas.microsoft.com/office/drawing/2014/main" xmlns="" id="{EE9CFF36-DC03-46FB-B2EF-37A7DD0E30C4}"/>
              </a:ext>
            </a:extLst>
          </p:cNvPr>
          <p:cNvSpPr txBox="1"/>
          <p:nvPr/>
        </p:nvSpPr>
        <p:spPr>
          <a:xfrm>
            <a:off x="6885744"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A6A6A6"/>
                </a:solidFill>
                <a:latin typeface="+mj-lt"/>
              </a:rPr>
              <a:t>25%</a:t>
            </a:r>
          </a:p>
        </p:txBody>
      </p:sp>
      <p:sp>
        <p:nvSpPr>
          <p:cNvPr id="25" name="TextBox 47">
            <a:extLst>
              <a:ext uri="{FF2B5EF4-FFF2-40B4-BE49-F238E27FC236}">
                <a16:creationId xmlns:a16="http://schemas.microsoft.com/office/drawing/2014/main" xmlns="" id="{DC0A9957-E152-49C0-B103-E3AA9D206C7A}"/>
              </a:ext>
            </a:extLst>
          </p:cNvPr>
          <p:cNvSpPr txBox="1"/>
          <p:nvPr/>
        </p:nvSpPr>
        <p:spPr>
          <a:xfrm>
            <a:off x="3643062"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CE295E"/>
                </a:solidFill>
                <a:latin typeface="+mj-lt"/>
              </a:rPr>
              <a:t>20%</a:t>
            </a:r>
          </a:p>
        </p:txBody>
      </p:sp>
      <p:sp>
        <p:nvSpPr>
          <p:cNvPr id="26" name="TextBox 47">
            <a:extLst>
              <a:ext uri="{FF2B5EF4-FFF2-40B4-BE49-F238E27FC236}">
                <a16:creationId xmlns:a16="http://schemas.microsoft.com/office/drawing/2014/main" xmlns="" id="{ECA5C0CC-DE7F-4793-B26A-CEF2C3D04658}"/>
              </a:ext>
            </a:extLst>
          </p:cNvPr>
          <p:cNvSpPr txBox="1"/>
          <p:nvPr/>
        </p:nvSpPr>
        <p:spPr>
          <a:xfrm>
            <a:off x="3643062"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404040"/>
                </a:solidFill>
                <a:latin typeface="+mj-lt"/>
              </a:rPr>
              <a:t>10%</a:t>
            </a:r>
          </a:p>
        </p:txBody>
      </p:sp>
    </p:spTree>
    <p:extLst>
      <p:ext uri="{BB962C8B-B14F-4D97-AF65-F5344CB8AC3E}">
        <p14:creationId xmlns:p14="http://schemas.microsoft.com/office/powerpoint/2010/main" val="100671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291974D-94F5-468A-87AC-B7EFF95696CC}"/>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grpSp>
        <p:nvGrpSpPr>
          <p:cNvPr id="184" name="Group 183">
            <a:extLst>
              <a:ext uri="{FF2B5EF4-FFF2-40B4-BE49-F238E27FC236}">
                <a16:creationId xmlns:a16="http://schemas.microsoft.com/office/drawing/2014/main" xmlns="" id="{337509D2-0CBC-4371-A05E-AF36659B07F3}"/>
              </a:ext>
              <a:ext uri="{C183D7F6-B498-43B3-948B-1728B52AA6E4}">
                <adec:decorative xmlns:adec="http://schemas.microsoft.com/office/drawing/2017/decorative" xmlns="" val="1"/>
              </a:ext>
            </a:extLst>
          </p:cNvPr>
          <p:cNvGrpSpPr/>
          <p:nvPr/>
        </p:nvGrpSpPr>
        <p:grpSpPr>
          <a:xfrm>
            <a:off x="4386490" y="4060864"/>
            <a:ext cx="3419021" cy="2214588"/>
            <a:chOff x="304800" y="4060864"/>
            <a:chExt cx="3419021" cy="2214588"/>
          </a:xfrm>
          <a:effectLst>
            <a:outerShdw blurRad="50800" dist="38100" dir="2700000" algn="tl" rotWithShape="0">
              <a:prstClr val="black">
                <a:alpha val="20000"/>
              </a:prstClr>
            </a:outerShdw>
          </a:effectLst>
        </p:grpSpPr>
        <p:sp>
          <p:nvSpPr>
            <p:cNvPr id="185" name="Rectangle 184">
              <a:extLst>
                <a:ext uri="{FF2B5EF4-FFF2-40B4-BE49-F238E27FC236}">
                  <a16:creationId xmlns:a16="http://schemas.microsoft.com/office/drawing/2014/main" xmlns="" id="{AA28CFA6-1725-41B9-AFC0-2D9C4C887905}"/>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86" name="Rectangle 185">
              <a:extLst>
                <a:ext uri="{FF2B5EF4-FFF2-40B4-BE49-F238E27FC236}">
                  <a16:creationId xmlns:a16="http://schemas.microsoft.com/office/drawing/2014/main" xmlns="" id="{AE0232FB-F1E3-4951-A55C-3F3342DF6A13}"/>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Data Market</a:t>
              </a:r>
            </a:p>
          </p:txBody>
        </p:sp>
      </p:grpSp>
      <p:grpSp>
        <p:nvGrpSpPr>
          <p:cNvPr id="81" name="Group 80">
            <a:extLst>
              <a:ext uri="{FF2B5EF4-FFF2-40B4-BE49-F238E27FC236}">
                <a16:creationId xmlns:a16="http://schemas.microsoft.com/office/drawing/2014/main" xmlns="" id="{AB755EE4-AAED-40FD-A16A-259334EEE052}"/>
              </a:ext>
              <a:ext uri="{C183D7F6-B498-43B3-948B-1728B52AA6E4}">
                <adec:decorative xmlns:adec="http://schemas.microsoft.com/office/drawing/2017/decorative" xmlns="" val="1"/>
              </a:ext>
            </a:extLst>
          </p:cNvPr>
          <p:cNvGrpSpPr/>
          <p:nvPr/>
        </p:nvGrpSpPr>
        <p:grpSpPr>
          <a:xfrm>
            <a:off x="304800" y="4060864"/>
            <a:ext cx="3419021" cy="2214588"/>
            <a:chOff x="304800" y="4060864"/>
            <a:chExt cx="3419021" cy="2214588"/>
          </a:xfrm>
          <a:effectLst>
            <a:outerShdw blurRad="50800" dist="38100" dir="2700000" algn="tl" rotWithShape="0">
              <a:prstClr val="black">
                <a:alpha val="20000"/>
              </a:prstClr>
            </a:outerShdw>
          </a:effectLst>
        </p:grpSpPr>
        <p:sp>
          <p:nvSpPr>
            <p:cNvPr id="119" name="Rectangle 118">
              <a:extLst>
                <a:ext uri="{FF2B5EF4-FFF2-40B4-BE49-F238E27FC236}">
                  <a16:creationId xmlns:a16="http://schemas.microsoft.com/office/drawing/2014/main" xmlns="" id="{ECC89592-EA05-4F09-AE50-51BC0C185628}"/>
                </a:ext>
              </a:extLst>
            </p:cNvPr>
            <p:cNvSpPr/>
            <p:nvPr/>
          </p:nvSpPr>
          <p:spPr>
            <a:xfrm>
              <a:off x="304800" y="4060864"/>
              <a:ext cx="3419021" cy="22145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79" name="Rectangle 178">
              <a:extLst>
                <a:ext uri="{FF2B5EF4-FFF2-40B4-BE49-F238E27FC236}">
                  <a16:creationId xmlns:a16="http://schemas.microsoft.com/office/drawing/2014/main" xmlns="" id="{9CFFF09D-96F9-453A-AC93-BC01E504D3BB}"/>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Market Location</a:t>
              </a:r>
            </a:p>
          </p:txBody>
        </p:sp>
      </p:grpSp>
      <p:sp>
        <p:nvSpPr>
          <p:cNvPr id="2" name="Title 1">
            <a:extLst>
              <a:ext uri="{FF2B5EF4-FFF2-40B4-BE49-F238E27FC236}">
                <a16:creationId xmlns:a16="http://schemas.microsoft.com/office/drawing/2014/main" xmlns="" id="{CA98AD67-5AA4-441A-BB82-472C288413F8}"/>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xmlns="" id="{5E529D36-DA44-4B35-931C-00DBA5384AB0}"/>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FF6CA378-A42F-4D9C-A19A-0115D50F38CC}"/>
              </a:ext>
            </a:extLst>
          </p:cNvPr>
          <p:cNvSpPr>
            <a:spLocks noGrp="1"/>
          </p:cNvSpPr>
          <p:nvPr>
            <p:ph type="sldNum" sz="quarter" idx="12"/>
          </p:nvPr>
        </p:nvSpPr>
        <p:spPr/>
        <p:txBody>
          <a:bodyPr/>
          <a:lstStyle/>
          <a:p>
            <a:fld id="{0FD50806-BABF-4915-9689-3B9956D1C75C}" type="slidenum">
              <a:rPr lang="en-US" smtClean="0"/>
              <a:pPr/>
              <a:t>15</a:t>
            </a:fld>
            <a:endParaRPr lang="en-US" dirty="0"/>
          </a:p>
        </p:txBody>
      </p:sp>
      <p:grpSp>
        <p:nvGrpSpPr>
          <p:cNvPr id="43" name="Group 42">
            <a:extLst>
              <a:ext uri="{FF2B5EF4-FFF2-40B4-BE49-F238E27FC236}">
                <a16:creationId xmlns:a16="http://schemas.microsoft.com/office/drawing/2014/main" xmlns="" id="{91550221-8258-42F2-8C5D-7698C3085D53}"/>
              </a:ext>
              <a:ext uri="{C183D7F6-B498-43B3-948B-1728B52AA6E4}">
                <adec:decorative xmlns:adec="http://schemas.microsoft.com/office/drawing/2017/decorative" xmlns="" val="1"/>
              </a:ext>
            </a:extLst>
          </p:cNvPr>
          <p:cNvGrpSpPr/>
          <p:nvPr/>
        </p:nvGrpSpPr>
        <p:grpSpPr>
          <a:xfrm>
            <a:off x="304800" y="1577182"/>
            <a:ext cx="3419021" cy="2214588"/>
            <a:chOff x="304800" y="1577182"/>
            <a:chExt cx="3419021" cy="2214588"/>
          </a:xfrm>
          <a:effectLst>
            <a:outerShdw blurRad="50800" dist="38100" dir="5400000" algn="t" rotWithShape="0">
              <a:prstClr val="black">
                <a:alpha val="20000"/>
              </a:prstClr>
            </a:outerShdw>
          </a:effectLst>
        </p:grpSpPr>
        <p:sp>
          <p:nvSpPr>
            <p:cNvPr id="5" name="Rectangle 4">
              <a:extLst>
                <a:ext uri="{FF2B5EF4-FFF2-40B4-BE49-F238E27FC236}">
                  <a16:creationId xmlns:a16="http://schemas.microsoft.com/office/drawing/2014/main" xmlns="" id="{CDADA208-E23E-4B7A-8B30-503644571020}"/>
                </a:ext>
              </a:extLst>
            </p:cNvPr>
            <p:cNvSpPr/>
            <p:nvPr/>
          </p:nvSpPr>
          <p:spPr>
            <a:xfrm>
              <a:off x="304800" y="1577182"/>
              <a:ext cx="3419021" cy="1795488"/>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$ 1,373.68</a:t>
              </a:r>
            </a:p>
          </p:txBody>
        </p:sp>
        <p:sp>
          <p:nvSpPr>
            <p:cNvPr id="7" name="Rectangle 6">
              <a:extLst>
                <a:ext uri="{FF2B5EF4-FFF2-40B4-BE49-F238E27FC236}">
                  <a16:creationId xmlns:a16="http://schemas.microsoft.com/office/drawing/2014/main" xmlns="" id="{35AF9DE5-C8D3-43F1-8647-AA7713F1FCEF}"/>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Last Deposit: $1,566.34 </a:t>
              </a:r>
            </a:p>
          </p:txBody>
        </p:sp>
      </p:grpSp>
      <p:sp>
        <p:nvSpPr>
          <p:cNvPr id="6" name="Oval 5">
            <a:extLst>
              <a:ext uri="{FF2B5EF4-FFF2-40B4-BE49-F238E27FC236}">
                <a16:creationId xmlns:a16="http://schemas.microsoft.com/office/drawing/2014/main" xmlns="" id="{97C50A8E-3918-4827-975A-99A3EAB66BFA}"/>
              </a:ext>
              <a:ext uri="{C183D7F6-B498-43B3-948B-1728B52AA6E4}">
                <adec:decorative xmlns:adec="http://schemas.microsoft.com/office/drawing/2017/decorative" xmlns="" val="1"/>
              </a:ext>
            </a:extLst>
          </p:cNvPr>
          <p:cNvSpPr/>
          <p:nvPr/>
        </p:nvSpPr>
        <p:spPr>
          <a:xfrm>
            <a:off x="1685698" y="1242245"/>
            <a:ext cx="657225" cy="657225"/>
          </a:xfrm>
          <a:prstGeom prst="ellipse">
            <a:avLst/>
          </a:prstGeom>
          <a:solidFill>
            <a:srgbClr val="CE295E"/>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descr="This is an icon of coins.">
            <a:extLst>
              <a:ext uri="{FF2B5EF4-FFF2-40B4-BE49-F238E27FC236}">
                <a16:creationId xmlns:a16="http://schemas.microsoft.com/office/drawing/2014/main" xmlns="" id="{75301E57-A6A4-4748-B362-9BA17072ED18}"/>
              </a:ext>
            </a:extLst>
          </p:cNvPr>
          <p:cNvGrpSpPr/>
          <p:nvPr/>
        </p:nvGrpSpPr>
        <p:grpSpPr>
          <a:xfrm>
            <a:off x="1870641" y="1439094"/>
            <a:ext cx="287338" cy="263526"/>
            <a:chOff x="3171825" y="1368425"/>
            <a:chExt cx="287338" cy="263526"/>
          </a:xfrm>
          <a:solidFill>
            <a:schemeClr val="bg1"/>
          </a:solidFill>
        </p:grpSpPr>
        <p:sp>
          <p:nvSpPr>
            <p:cNvPr id="13" name="Freeform 466">
              <a:extLst>
                <a:ext uri="{FF2B5EF4-FFF2-40B4-BE49-F238E27FC236}">
                  <a16:creationId xmlns:a16="http://schemas.microsoft.com/office/drawing/2014/main" xmlns="" id="{385D5C6F-FE82-4E8C-8542-1BECD761D29C}"/>
                </a:ext>
              </a:extLst>
            </p:cNvPr>
            <p:cNvSpPr>
              <a:spLocks/>
            </p:cNvSpPr>
            <p:nvPr/>
          </p:nvSpPr>
          <p:spPr bwMode="auto">
            <a:xfrm>
              <a:off x="3219450" y="1598613"/>
              <a:ext cx="49213" cy="33338"/>
            </a:xfrm>
            <a:custGeom>
              <a:avLst/>
              <a:gdLst>
                <a:gd name="T0" fmla="*/ 0 w 151"/>
                <a:gd name="T1" fmla="*/ 0 h 106"/>
                <a:gd name="T2" fmla="*/ 0 w 151"/>
                <a:gd name="T3" fmla="*/ 106 h 106"/>
                <a:gd name="T4" fmla="*/ 151 w 151"/>
                <a:gd name="T5" fmla="*/ 106 h 106"/>
                <a:gd name="T6" fmla="*/ 151 w 151"/>
                <a:gd name="T7" fmla="*/ 0 h 106"/>
                <a:gd name="T8" fmla="*/ 136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13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67">
              <a:extLst>
                <a:ext uri="{FF2B5EF4-FFF2-40B4-BE49-F238E27FC236}">
                  <a16:creationId xmlns:a16="http://schemas.microsoft.com/office/drawing/2014/main" xmlns="" id="{3F4AD88D-507E-4EB6-B578-88060D4CF4D0}"/>
                </a:ext>
              </a:extLst>
            </p:cNvPr>
            <p:cNvSpPr>
              <a:spLocks/>
            </p:cNvSpPr>
            <p:nvPr/>
          </p:nvSpPr>
          <p:spPr bwMode="auto">
            <a:xfrm>
              <a:off x="3278188" y="1598613"/>
              <a:ext cx="28575" cy="33338"/>
            </a:xfrm>
            <a:custGeom>
              <a:avLst/>
              <a:gdLst>
                <a:gd name="T0" fmla="*/ 75 w 90"/>
                <a:gd name="T1" fmla="*/ 0 h 106"/>
                <a:gd name="T2" fmla="*/ 0 w 90"/>
                <a:gd name="T3" fmla="*/ 0 h 106"/>
                <a:gd name="T4" fmla="*/ 0 w 90"/>
                <a:gd name="T5" fmla="*/ 106 h 106"/>
                <a:gd name="T6" fmla="*/ 75 w 90"/>
                <a:gd name="T7" fmla="*/ 106 h 106"/>
                <a:gd name="T8" fmla="*/ 78 w 90"/>
                <a:gd name="T9" fmla="*/ 106 h 106"/>
                <a:gd name="T10" fmla="*/ 80 w 90"/>
                <a:gd name="T11" fmla="*/ 104 h 106"/>
                <a:gd name="T12" fmla="*/ 84 w 90"/>
                <a:gd name="T13" fmla="*/ 103 h 106"/>
                <a:gd name="T14" fmla="*/ 86 w 90"/>
                <a:gd name="T15" fmla="*/ 101 h 106"/>
                <a:gd name="T16" fmla="*/ 88 w 90"/>
                <a:gd name="T17" fmla="*/ 99 h 106"/>
                <a:gd name="T18" fmla="*/ 89 w 90"/>
                <a:gd name="T19" fmla="*/ 97 h 106"/>
                <a:gd name="T20" fmla="*/ 90 w 90"/>
                <a:gd name="T21" fmla="*/ 94 h 106"/>
                <a:gd name="T22" fmla="*/ 90 w 90"/>
                <a:gd name="T23" fmla="*/ 91 h 106"/>
                <a:gd name="T24" fmla="*/ 90 w 90"/>
                <a:gd name="T25" fmla="*/ 15 h 106"/>
                <a:gd name="T26" fmla="*/ 90 w 90"/>
                <a:gd name="T27" fmla="*/ 12 h 106"/>
                <a:gd name="T28" fmla="*/ 89 w 90"/>
                <a:gd name="T29" fmla="*/ 10 h 106"/>
                <a:gd name="T30" fmla="*/ 88 w 90"/>
                <a:gd name="T31" fmla="*/ 7 h 106"/>
                <a:gd name="T32" fmla="*/ 86 w 90"/>
                <a:gd name="T33" fmla="*/ 5 h 106"/>
                <a:gd name="T34" fmla="*/ 84 w 90"/>
                <a:gd name="T35" fmla="*/ 4 h 106"/>
                <a:gd name="T36" fmla="*/ 80 w 90"/>
                <a:gd name="T37" fmla="*/ 2 h 106"/>
                <a:gd name="T38" fmla="*/ 78 w 90"/>
                <a:gd name="T39" fmla="*/ 2 h 106"/>
                <a:gd name="T40" fmla="*/ 75 w 90"/>
                <a:gd name="T41" fmla="*/ 0 h 106"/>
                <a:gd name="T42" fmla="*/ 7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75" y="0"/>
                  </a:moveTo>
                  <a:lnTo>
                    <a:pt x="0" y="0"/>
                  </a:lnTo>
                  <a:lnTo>
                    <a:pt x="0" y="106"/>
                  </a:lnTo>
                  <a:lnTo>
                    <a:pt x="75" y="106"/>
                  </a:lnTo>
                  <a:lnTo>
                    <a:pt x="78" y="106"/>
                  </a:lnTo>
                  <a:lnTo>
                    <a:pt x="80" y="104"/>
                  </a:lnTo>
                  <a:lnTo>
                    <a:pt x="84" y="103"/>
                  </a:lnTo>
                  <a:lnTo>
                    <a:pt x="86" y="101"/>
                  </a:lnTo>
                  <a:lnTo>
                    <a:pt x="88" y="99"/>
                  </a:lnTo>
                  <a:lnTo>
                    <a:pt x="89" y="97"/>
                  </a:lnTo>
                  <a:lnTo>
                    <a:pt x="90" y="94"/>
                  </a:lnTo>
                  <a:lnTo>
                    <a:pt x="90" y="91"/>
                  </a:lnTo>
                  <a:lnTo>
                    <a:pt x="90" y="15"/>
                  </a:lnTo>
                  <a:lnTo>
                    <a:pt x="90" y="12"/>
                  </a:lnTo>
                  <a:lnTo>
                    <a:pt x="89" y="10"/>
                  </a:lnTo>
                  <a:lnTo>
                    <a:pt x="88" y="7"/>
                  </a:lnTo>
                  <a:lnTo>
                    <a:pt x="86" y="5"/>
                  </a:lnTo>
                  <a:lnTo>
                    <a:pt x="84" y="4"/>
                  </a:lnTo>
                  <a:lnTo>
                    <a:pt x="80" y="2"/>
                  </a:lnTo>
                  <a:lnTo>
                    <a:pt x="78"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68">
              <a:extLst>
                <a:ext uri="{FF2B5EF4-FFF2-40B4-BE49-F238E27FC236}">
                  <a16:creationId xmlns:a16="http://schemas.microsoft.com/office/drawing/2014/main" xmlns="" id="{25BE5FD6-A410-4824-9697-31FCF7983B6B}"/>
                </a:ext>
              </a:extLst>
            </p:cNvPr>
            <p:cNvSpPr>
              <a:spLocks/>
            </p:cNvSpPr>
            <p:nvPr/>
          </p:nvSpPr>
          <p:spPr bwMode="auto">
            <a:xfrm>
              <a:off x="3181350" y="1598613"/>
              <a:ext cx="28575" cy="33338"/>
            </a:xfrm>
            <a:custGeom>
              <a:avLst/>
              <a:gdLst>
                <a:gd name="T0" fmla="*/ 15 w 90"/>
                <a:gd name="T1" fmla="*/ 0 h 106"/>
                <a:gd name="T2" fmla="*/ 11 w 90"/>
                <a:gd name="T3" fmla="*/ 0 h 106"/>
                <a:gd name="T4" fmla="*/ 9 w 90"/>
                <a:gd name="T5" fmla="*/ 2 h 106"/>
                <a:gd name="T6" fmla="*/ 6 w 90"/>
                <a:gd name="T7" fmla="*/ 4 h 106"/>
                <a:gd name="T8" fmla="*/ 4 w 90"/>
                <a:gd name="T9" fmla="*/ 5 h 106"/>
                <a:gd name="T10" fmla="*/ 3 w 90"/>
                <a:gd name="T11" fmla="*/ 7 h 106"/>
                <a:gd name="T12" fmla="*/ 1 w 90"/>
                <a:gd name="T13" fmla="*/ 10 h 106"/>
                <a:gd name="T14" fmla="*/ 0 w 90"/>
                <a:gd name="T15" fmla="*/ 12 h 106"/>
                <a:gd name="T16" fmla="*/ 0 w 90"/>
                <a:gd name="T17" fmla="*/ 15 h 106"/>
                <a:gd name="T18" fmla="*/ 0 w 90"/>
                <a:gd name="T19" fmla="*/ 91 h 106"/>
                <a:gd name="T20" fmla="*/ 0 w 90"/>
                <a:gd name="T21" fmla="*/ 94 h 106"/>
                <a:gd name="T22" fmla="*/ 1 w 90"/>
                <a:gd name="T23" fmla="*/ 97 h 106"/>
                <a:gd name="T24" fmla="*/ 3 w 90"/>
                <a:gd name="T25" fmla="*/ 99 h 106"/>
                <a:gd name="T26" fmla="*/ 4 w 90"/>
                <a:gd name="T27" fmla="*/ 101 h 106"/>
                <a:gd name="T28" fmla="*/ 6 w 90"/>
                <a:gd name="T29" fmla="*/ 103 h 106"/>
                <a:gd name="T30" fmla="*/ 9 w 90"/>
                <a:gd name="T31" fmla="*/ 104 h 106"/>
                <a:gd name="T32" fmla="*/ 11 w 90"/>
                <a:gd name="T33" fmla="*/ 106 h 106"/>
                <a:gd name="T34" fmla="*/ 15 w 90"/>
                <a:gd name="T35" fmla="*/ 106 h 106"/>
                <a:gd name="T36" fmla="*/ 90 w 90"/>
                <a:gd name="T37" fmla="*/ 106 h 106"/>
                <a:gd name="T38" fmla="*/ 90 w 90"/>
                <a:gd name="T39" fmla="*/ 0 h 106"/>
                <a:gd name="T40" fmla="*/ 75 w 90"/>
                <a:gd name="T41" fmla="*/ 0 h 106"/>
                <a:gd name="T42" fmla="*/ 1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15" y="0"/>
                  </a:moveTo>
                  <a:lnTo>
                    <a:pt x="11" y="0"/>
                  </a:lnTo>
                  <a:lnTo>
                    <a:pt x="9" y="2"/>
                  </a:lnTo>
                  <a:lnTo>
                    <a:pt x="6" y="4"/>
                  </a:lnTo>
                  <a:lnTo>
                    <a:pt x="4" y="5"/>
                  </a:lnTo>
                  <a:lnTo>
                    <a:pt x="3" y="7"/>
                  </a:lnTo>
                  <a:lnTo>
                    <a:pt x="1" y="10"/>
                  </a:lnTo>
                  <a:lnTo>
                    <a:pt x="0" y="12"/>
                  </a:lnTo>
                  <a:lnTo>
                    <a:pt x="0" y="15"/>
                  </a:lnTo>
                  <a:lnTo>
                    <a:pt x="0" y="91"/>
                  </a:lnTo>
                  <a:lnTo>
                    <a:pt x="0" y="94"/>
                  </a:lnTo>
                  <a:lnTo>
                    <a:pt x="1" y="97"/>
                  </a:lnTo>
                  <a:lnTo>
                    <a:pt x="3" y="99"/>
                  </a:lnTo>
                  <a:lnTo>
                    <a:pt x="4" y="101"/>
                  </a:lnTo>
                  <a:lnTo>
                    <a:pt x="6" y="103"/>
                  </a:lnTo>
                  <a:lnTo>
                    <a:pt x="9" y="104"/>
                  </a:lnTo>
                  <a:lnTo>
                    <a:pt x="11" y="106"/>
                  </a:lnTo>
                  <a:lnTo>
                    <a:pt x="15" y="106"/>
                  </a:lnTo>
                  <a:lnTo>
                    <a:pt x="90" y="106"/>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469">
              <a:extLst>
                <a:ext uri="{FF2B5EF4-FFF2-40B4-BE49-F238E27FC236}">
                  <a16:creationId xmlns:a16="http://schemas.microsoft.com/office/drawing/2014/main" xmlns="" id="{70C956FB-1840-44F1-8377-516D0A87B7F1}"/>
                </a:ext>
              </a:extLst>
            </p:cNvPr>
            <p:cNvSpPr>
              <a:spLocks/>
            </p:cNvSpPr>
            <p:nvPr/>
          </p:nvSpPr>
          <p:spPr bwMode="auto">
            <a:xfrm>
              <a:off x="3219450" y="1522413"/>
              <a:ext cx="49213" cy="33338"/>
            </a:xfrm>
            <a:custGeom>
              <a:avLst/>
              <a:gdLst>
                <a:gd name="T0" fmla="*/ 151 w 151"/>
                <a:gd name="T1" fmla="*/ 105 h 105"/>
                <a:gd name="T2" fmla="*/ 151 w 151"/>
                <a:gd name="T3" fmla="*/ 0 h 105"/>
                <a:gd name="T4" fmla="*/ 136 w 151"/>
                <a:gd name="T5" fmla="*/ 0 h 105"/>
                <a:gd name="T6" fmla="*/ 0 w 151"/>
                <a:gd name="T7" fmla="*/ 0 h 105"/>
                <a:gd name="T8" fmla="*/ 0 w 151"/>
                <a:gd name="T9" fmla="*/ 105 h 105"/>
                <a:gd name="T10" fmla="*/ 136 w 151"/>
                <a:gd name="T11" fmla="*/ 105 h 105"/>
                <a:gd name="T12" fmla="*/ 151 w 151"/>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105"/>
                  </a:moveTo>
                  <a:lnTo>
                    <a:pt x="151" y="0"/>
                  </a:lnTo>
                  <a:lnTo>
                    <a:pt x="136" y="0"/>
                  </a:lnTo>
                  <a:lnTo>
                    <a:pt x="0" y="0"/>
                  </a:lnTo>
                  <a:lnTo>
                    <a:pt x="0" y="105"/>
                  </a:lnTo>
                  <a:lnTo>
                    <a:pt x="136"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70">
              <a:extLst>
                <a:ext uri="{FF2B5EF4-FFF2-40B4-BE49-F238E27FC236}">
                  <a16:creationId xmlns:a16="http://schemas.microsoft.com/office/drawing/2014/main" xmlns="" id="{31F34C55-620E-437B-84B4-9120D2B173BC}"/>
                </a:ext>
              </a:extLst>
            </p:cNvPr>
            <p:cNvSpPr>
              <a:spLocks/>
            </p:cNvSpPr>
            <p:nvPr/>
          </p:nvSpPr>
          <p:spPr bwMode="auto">
            <a:xfrm>
              <a:off x="3181350" y="1522413"/>
              <a:ext cx="28575" cy="33338"/>
            </a:xfrm>
            <a:custGeom>
              <a:avLst/>
              <a:gdLst>
                <a:gd name="T0" fmla="*/ 15 w 90"/>
                <a:gd name="T1" fmla="*/ 0 h 105"/>
                <a:gd name="T2" fmla="*/ 11 w 90"/>
                <a:gd name="T3" fmla="*/ 0 h 105"/>
                <a:gd name="T4" fmla="*/ 9 w 90"/>
                <a:gd name="T5" fmla="*/ 1 h 105"/>
                <a:gd name="T6" fmla="*/ 6 w 90"/>
                <a:gd name="T7" fmla="*/ 2 h 105"/>
                <a:gd name="T8" fmla="*/ 4 w 90"/>
                <a:gd name="T9" fmla="*/ 4 h 105"/>
                <a:gd name="T10" fmla="*/ 3 w 90"/>
                <a:gd name="T11" fmla="*/ 7 h 105"/>
                <a:gd name="T12" fmla="*/ 1 w 90"/>
                <a:gd name="T13" fmla="*/ 9 h 105"/>
                <a:gd name="T14" fmla="*/ 0 w 90"/>
                <a:gd name="T15" fmla="*/ 12 h 105"/>
                <a:gd name="T16" fmla="*/ 0 w 90"/>
                <a:gd name="T17" fmla="*/ 15 h 105"/>
                <a:gd name="T18" fmla="*/ 0 w 90"/>
                <a:gd name="T19" fmla="*/ 90 h 105"/>
                <a:gd name="T20" fmla="*/ 0 w 90"/>
                <a:gd name="T21" fmla="*/ 93 h 105"/>
                <a:gd name="T22" fmla="*/ 1 w 90"/>
                <a:gd name="T23" fmla="*/ 96 h 105"/>
                <a:gd name="T24" fmla="*/ 3 w 90"/>
                <a:gd name="T25" fmla="*/ 99 h 105"/>
                <a:gd name="T26" fmla="*/ 4 w 90"/>
                <a:gd name="T27" fmla="*/ 101 h 105"/>
                <a:gd name="T28" fmla="*/ 6 w 90"/>
                <a:gd name="T29" fmla="*/ 102 h 105"/>
                <a:gd name="T30" fmla="*/ 9 w 90"/>
                <a:gd name="T31" fmla="*/ 104 h 105"/>
                <a:gd name="T32" fmla="*/ 11 w 90"/>
                <a:gd name="T33" fmla="*/ 105 h 105"/>
                <a:gd name="T34" fmla="*/ 15 w 90"/>
                <a:gd name="T35" fmla="*/ 105 h 105"/>
                <a:gd name="T36" fmla="*/ 75 w 90"/>
                <a:gd name="T37" fmla="*/ 105 h 105"/>
                <a:gd name="T38" fmla="*/ 90 w 90"/>
                <a:gd name="T39" fmla="*/ 105 h 105"/>
                <a:gd name="T40" fmla="*/ 90 w 90"/>
                <a:gd name="T41" fmla="*/ 0 h 105"/>
                <a:gd name="T42" fmla="*/ 75 w 90"/>
                <a:gd name="T43" fmla="*/ 0 h 105"/>
                <a:gd name="T44" fmla="*/ 15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15" y="0"/>
                  </a:moveTo>
                  <a:lnTo>
                    <a:pt x="11" y="0"/>
                  </a:lnTo>
                  <a:lnTo>
                    <a:pt x="9" y="1"/>
                  </a:lnTo>
                  <a:lnTo>
                    <a:pt x="6" y="2"/>
                  </a:lnTo>
                  <a:lnTo>
                    <a:pt x="4" y="4"/>
                  </a:lnTo>
                  <a:lnTo>
                    <a:pt x="3" y="7"/>
                  </a:lnTo>
                  <a:lnTo>
                    <a:pt x="1" y="9"/>
                  </a:lnTo>
                  <a:lnTo>
                    <a:pt x="0" y="12"/>
                  </a:lnTo>
                  <a:lnTo>
                    <a:pt x="0" y="15"/>
                  </a:lnTo>
                  <a:lnTo>
                    <a:pt x="0" y="90"/>
                  </a:lnTo>
                  <a:lnTo>
                    <a:pt x="0" y="93"/>
                  </a:lnTo>
                  <a:lnTo>
                    <a:pt x="1" y="96"/>
                  </a:lnTo>
                  <a:lnTo>
                    <a:pt x="3" y="99"/>
                  </a:lnTo>
                  <a:lnTo>
                    <a:pt x="4" y="101"/>
                  </a:lnTo>
                  <a:lnTo>
                    <a:pt x="6" y="102"/>
                  </a:lnTo>
                  <a:lnTo>
                    <a:pt x="9" y="104"/>
                  </a:lnTo>
                  <a:lnTo>
                    <a:pt x="11" y="105"/>
                  </a:lnTo>
                  <a:lnTo>
                    <a:pt x="15" y="105"/>
                  </a:lnTo>
                  <a:lnTo>
                    <a:pt x="75" y="105"/>
                  </a:lnTo>
                  <a:lnTo>
                    <a:pt x="90" y="105"/>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471">
              <a:extLst>
                <a:ext uri="{FF2B5EF4-FFF2-40B4-BE49-F238E27FC236}">
                  <a16:creationId xmlns:a16="http://schemas.microsoft.com/office/drawing/2014/main" xmlns="" id="{18397A4D-BBCC-464A-A388-9BDBF3FBC0C7}"/>
                </a:ext>
              </a:extLst>
            </p:cNvPr>
            <p:cNvSpPr>
              <a:spLocks/>
            </p:cNvSpPr>
            <p:nvPr/>
          </p:nvSpPr>
          <p:spPr bwMode="auto">
            <a:xfrm>
              <a:off x="3278188" y="1522413"/>
              <a:ext cx="28575" cy="33338"/>
            </a:xfrm>
            <a:custGeom>
              <a:avLst/>
              <a:gdLst>
                <a:gd name="T0" fmla="*/ 75 w 90"/>
                <a:gd name="T1" fmla="*/ 0 h 105"/>
                <a:gd name="T2" fmla="*/ 0 w 90"/>
                <a:gd name="T3" fmla="*/ 0 h 105"/>
                <a:gd name="T4" fmla="*/ 0 w 90"/>
                <a:gd name="T5" fmla="*/ 105 h 105"/>
                <a:gd name="T6" fmla="*/ 75 w 90"/>
                <a:gd name="T7" fmla="*/ 105 h 105"/>
                <a:gd name="T8" fmla="*/ 78 w 90"/>
                <a:gd name="T9" fmla="*/ 105 h 105"/>
                <a:gd name="T10" fmla="*/ 80 w 90"/>
                <a:gd name="T11" fmla="*/ 104 h 105"/>
                <a:gd name="T12" fmla="*/ 84 w 90"/>
                <a:gd name="T13" fmla="*/ 102 h 105"/>
                <a:gd name="T14" fmla="*/ 86 w 90"/>
                <a:gd name="T15" fmla="*/ 101 h 105"/>
                <a:gd name="T16" fmla="*/ 88 w 90"/>
                <a:gd name="T17" fmla="*/ 99 h 105"/>
                <a:gd name="T18" fmla="*/ 89 w 90"/>
                <a:gd name="T19" fmla="*/ 96 h 105"/>
                <a:gd name="T20" fmla="*/ 90 w 90"/>
                <a:gd name="T21" fmla="*/ 93 h 105"/>
                <a:gd name="T22" fmla="*/ 90 w 90"/>
                <a:gd name="T23" fmla="*/ 90 h 105"/>
                <a:gd name="T24" fmla="*/ 90 w 90"/>
                <a:gd name="T25" fmla="*/ 15 h 105"/>
                <a:gd name="T26" fmla="*/ 90 w 90"/>
                <a:gd name="T27" fmla="*/ 12 h 105"/>
                <a:gd name="T28" fmla="*/ 89 w 90"/>
                <a:gd name="T29" fmla="*/ 9 h 105"/>
                <a:gd name="T30" fmla="*/ 88 w 90"/>
                <a:gd name="T31" fmla="*/ 7 h 105"/>
                <a:gd name="T32" fmla="*/ 86 w 90"/>
                <a:gd name="T33" fmla="*/ 4 h 105"/>
                <a:gd name="T34" fmla="*/ 84 w 90"/>
                <a:gd name="T35" fmla="*/ 2 h 105"/>
                <a:gd name="T36" fmla="*/ 80 w 90"/>
                <a:gd name="T37" fmla="*/ 1 h 105"/>
                <a:gd name="T38" fmla="*/ 78 w 90"/>
                <a:gd name="T39" fmla="*/ 0 h 105"/>
                <a:gd name="T40" fmla="*/ 75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75" y="0"/>
                  </a:moveTo>
                  <a:lnTo>
                    <a:pt x="0" y="0"/>
                  </a:lnTo>
                  <a:lnTo>
                    <a:pt x="0" y="105"/>
                  </a:lnTo>
                  <a:lnTo>
                    <a:pt x="75" y="105"/>
                  </a:lnTo>
                  <a:lnTo>
                    <a:pt x="78" y="105"/>
                  </a:lnTo>
                  <a:lnTo>
                    <a:pt x="80" y="104"/>
                  </a:lnTo>
                  <a:lnTo>
                    <a:pt x="84" y="102"/>
                  </a:lnTo>
                  <a:lnTo>
                    <a:pt x="86" y="101"/>
                  </a:lnTo>
                  <a:lnTo>
                    <a:pt x="88" y="99"/>
                  </a:lnTo>
                  <a:lnTo>
                    <a:pt x="89" y="96"/>
                  </a:lnTo>
                  <a:lnTo>
                    <a:pt x="90" y="93"/>
                  </a:lnTo>
                  <a:lnTo>
                    <a:pt x="90" y="90"/>
                  </a:lnTo>
                  <a:lnTo>
                    <a:pt x="90" y="15"/>
                  </a:lnTo>
                  <a:lnTo>
                    <a:pt x="90" y="12"/>
                  </a:lnTo>
                  <a:lnTo>
                    <a:pt x="89" y="9"/>
                  </a:lnTo>
                  <a:lnTo>
                    <a:pt x="88" y="7"/>
                  </a:lnTo>
                  <a:lnTo>
                    <a:pt x="86" y="4"/>
                  </a:lnTo>
                  <a:lnTo>
                    <a:pt x="84" y="2"/>
                  </a:lnTo>
                  <a:lnTo>
                    <a:pt x="80" y="1"/>
                  </a:lnTo>
                  <a:lnTo>
                    <a:pt x="78"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72">
              <a:extLst>
                <a:ext uri="{FF2B5EF4-FFF2-40B4-BE49-F238E27FC236}">
                  <a16:creationId xmlns:a16="http://schemas.microsoft.com/office/drawing/2014/main" xmlns="" id="{196FE97D-77A1-4D52-A288-82512B28D84C}"/>
                </a:ext>
              </a:extLst>
            </p:cNvPr>
            <p:cNvSpPr>
              <a:spLocks/>
            </p:cNvSpPr>
            <p:nvPr/>
          </p:nvSpPr>
          <p:spPr bwMode="auto">
            <a:xfrm>
              <a:off x="3190875" y="14462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4 h 105"/>
                <a:gd name="T12" fmla="*/ 3 w 90"/>
                <a:gd name="T13" fmla="*/ 6 h 105"/>
                <a:gd name="T14" fmla="*/ 1 w 90"/>
                <a:gd name="T15" fmla="*/ 9 h 105"/>
                <a:gd name="T16" fmla="*/ 0 w 90"/>
                <a:gd name="T17" fmla="*/ 12 h 105"/>
                <a:gd name="T18" fmla="*/ 0 w 90"/>
                <a:gd name="T19" fmla="*/ 15 h 105"/>
                <a:gd name="T20" fmla="*/ 0 w 90"/>
                <a:gd name="T21" fmla="*/ 90 h 105"/>
                <a:gd name="T22" fmla="*/ 0 w 90"/>
                <a:gd name="T23" fmla="*/ 93 h 105"/>
                <a:gd name="T24" fmla="*/ 1 w 90"/>
                <a:gd name="T25" fmla="*/ 96 h 105"/>
                <a:gd name="T26" fmla="*/ 3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45 w 90"/>
                <a:gd name="T39" fmla="*/ 105 h 105"/>
                <a:gd name="T40" fmla="*/ 90 w 90"/>
                <a:gd name="T41" fmla="*/ 105 h 105"/>
                <a:gd name="T42" fmla="*/ 90 w 90"/>
                <a:gd name="T4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0"/>
                  </a:moveTo>
                  <a:lnTo>
                    <a:pt x="15" y="0"/>
                  </a:lnTo>
                  <a:lnTo>
                    <a:pt x="11" y="0"/>
                  </a:lnTo>
                  <a:lnTo>
                    <a:pt x="9" y="1"/>
                  </a:lnTo>
                  <a:lnTo>
                    <a:pt x="6" y="2"/>
                  </a:lnTo>
                  <a:lnTo>
                    <a:pt x="4" y="4"/>
                  </a:lnTo>
                  <a:lnTo>
                    <a:pt x="3" y="6"/>
                  </a:lnTo>
                  <a:lnTo>
                    <a:pt x="1" y="9"/>
                  </a:lnTo>
                  <a:lnTo>
                    <a:pt x="0" y="12"/>
                  </a:lnTo>
                  <a:lnTo>
                    <a:pt x="0" y="15"/>
                  </a:lnTo>
                  <a:lnTo>
                    <a:pt x="0" y="90"/>
                  </a:lnTo>
                  <a:lnTo>
                    <a:pt x="0" y="93"/>
                  </a:lnTo>
                  <a:lnTo>
                    <a:pt x="1" y="96"/>
                  </a:lnTo>
                  <a:lnTo>
                    <a:pt x="3" y="99"/>
                  </a:lnTo>
                  <a:lnTo>
                    <a:pt x="4" y="101"/>
                  </a:lnTo>
                  <a:lnTo>
                    <a:pt x="6" y="103"/>
                  </a:lnTo>
                  <a:lnTo>
                    <a:pt x="9" y="104"/>
                  </a:lnTo>
                  <a:lnTo>
                    <a:pt x="11"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473">
              <a:extLst>
                <a:ext uri="{FF2B5EF4-FFF2-40B4-BE49-F238E27FC236}">
                  <a16:creationId xmlns:a16="http://schemas.microsoft.com/office/drawing/2014/main" xmlns="" id="{AEEC57E4-9646-4A44-BD9D-7456C262463A}"/>
                </a:ext>
              </a:extLst>
            </p:cNvPr>
            <p:cNvSpPr>
              <a:spLocks/>
            </p:cNvSpPr>
            <p:nvPr/>
          </p:nvSpPr>
          <p:spPr bwMode="auto">
            <a:xfrm>
              <a:off x="3228975" y="1446213"/>
              <a:ext cx="49213" cy="33338"/>
            </a:xfrm>
            <a:custGeom>
              <a:avLst/>
              <a:gdLst>
                <a:gd name="T0" fmla="*/ 151 w 151"/>
                <a:gd name="T1" fmla="*/ 0 h 105"/>
                <a:gd name="T2" fmla="*/ 46 w 151"/>
                <a:gd name="T3" fmla="*/ 0 h 105"/>
                <a:gd name="T4" fmla="*/ 0 w 151"/>
                <a:gd name="T5" fmla="*/ 0 h 105"/>
                <a:gd name="T6" fmla="*/ 0 w 151"/>
                <a:gd name="T7" fmla="*/ 105 h 105"/>
                <a:gd name="T8" fmla="*/ 106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46" y="0"/>
                  </a:lnTo>
                  <a:lnTo>
                    <a:pt x="0" y="0"/>
                  </a:lnTo>
                  <a:lnTo>
                    <a:pt x="0" y="105"/>
                  </a:lnTo>
                  <a:lnTo>
                    <a:pt x="106"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74">
              <a:extLst>
                <a:ext uri="{FF2B5EF4-FFF2-40B4-BE49-F238E27FC236}">
                  <a16:creationId xmlns:a16="http://schemas.microsoft.com/office/drawing/2014/main" xmlns="" id="{3033CFA5-C735-49A7-99D6-6BC7D8DA018E}"/>
                </a:ext>
              </a:extLst>
            </p:cNvPr>
            <p:cNvSpPr>
              <a:spLocks/>
            </p:cNvSpPr>
            <p:nvPr/>
          </p:nvSpPr>
          <p:spPr bwMode="auto">
            <a:xfrm>
              <a:off x="3287713" y="1446213"/>
              <a:ext cx="28575" cy="33338"/>
            </a:xfrm>
            <a:custGeom>
              <a:avLst/>
              <a:gdLst>
                <a:gd name="T0" fmla="*/ 90 w 90"/>
                <a:gd name="T1" fmla="*/ 15 h 105"/>
                <a:gd name="T2" fmla="*/ 90 w 90"/>
                <a:gd name="T3" fmla="*/ 12 h 105"/>
                <a:gd name="T4" fmla="*/ 89 w 90"/>
                <a:gd name="T5" fmla="*/ 9 h 105"/>
                <a:gd name="T6" fmla="*/ 88 w 90"/>
                <a:gd name="T7" fmla="*/ 6 h 105"/>
                <a:gd name="T8" fmla="*/ 86 w 90"/>
                <a:gd name="T9" fmla="*/ 4 h 105"/>
                <a:gd name="T10" fmla="*/ 84 w 90"/>
                <a:gd name="T11" fmla="*/ 2 h 105"/>
                <a:gd name="T12" fmla="*/ 81 w 90"/>
                <a:gd name="T13" fmla="*/ 1 h 105"/>
                <a:gd name="T14" fmla="*/ 78 w 90"/>
                <a:gd name="T15" fmla="*/ 0 h 105"/>
                <a:gd name="T16" fmla="*/ 75 w 90"/>
                <a:gd name="T17" fmla="*/ 0 h 105"/>
                <a:gd name="T18" fmla="*/ 45 w 90"/>
                <a:gd name="T19" fmla="*/ 0 h 105"/>
                <a:gd name="T20" fmla="*/ 0 w 90"/>
                <a:gd name="T21" fmla="*/ 0 h 105"/>
                <a:gd name="T22" fmla="*/ 0 w 90"/>
                <a:gd name="T23" fmla="*/ 105 h 105"/>
                <a:gd name="T24" fmla="*/ 75 w 90"/>
                <a:gd name="T25" fmla="*/ 105 h 105"/>
                <a:gd name="T26" fmla="*/ 78 w 90"/>
                <a:gd name="T27" fmla="*/ 105 h 105"/>
                <a:gd name="T28" fmla="*/ 81 w 90"/>
                <a:gd name="T29" fmla="*/ 104 h 105"/>
                <a:gd name="T30" fmla="*/ 84 w 90"/>
                <a:gd name="T31" fmla="*/ 103 h 105"/>
                <a:gd name="T32" fmla="*/ 86 w 90"/>
                <a:gd name="T33" fmla="*/ 101 h 105"/>
                <a:gd name="T34" fmla="*/ 88 w 90"/>
                <a:gd name="T35" fmla="*/ 99 h 105"/>
                <a:gd name="T36" fmla="*/ 89 w 90"/>
                <a:gd name="T37" fmla="*/ 96 h 105"/>
                <a:gd name="T38" fmla="*/ 90 w 90"/>
                <a:gd name="T39" fmla="*/ 93 h 105"/>
                <a:gd name="T40" fmla="*/ 90 w 90"/>
                <a:gd name="T41" fmla="*/ 90 h 105"/>
                <a:gd name="T42" fmla="*/ 90 w 90"/>
                <a:gd name="T43"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15"/>
                  </a:moveTo>
                  <a:lnTo>
                    <a:pt x="90" y="12"/>
                  </a:lnTo>
                  <a:lnTo>
                    <a:pt x="89" y="9"/>
                  </a:lnTo>
                  <a:lnTo>
                    <a:pt x="88" y="6"/>
                  </a:lnTo>
                  <a:lnTo>
                    <a:pt x="86" y="4"/>
                  </a:lnTo>
                  <a:lnTo>
                    <a:pt x="84" y="2"/>
                  </a:lnTo>
                  <a:lnTo>
                    <a:pt x="81" y="1"/>
                  </a:lnTo>
                  <a:lnTo>
                    <a:pt x="78" y="0"/>
                  </a:lnTo>
                  <a:lnTo>
                    <a:pt x="75" y="0"/>
                  </a:lnTo>
                  <a:lnTo>
                    <a:pt x="45" y="0"/>
                  </a:lnTo>
                  <a:lnTo>
                    <a:pt x="0" y="0"/>
                  </a:lnTo>
                  <a:lnTo>
                    <a:pt x="0" y="105"/>
                  </a:lnTo>
                  <a:lnTo>
                    <a:pt x="75" y="105"/>
                  </a:lnTo>
                  <a:lnTo>
                    <a:pt x="78" y="105"/>
                  </a:lnTo>
                  <a:lnTo>
                    <a:pt x="81" y="104"/>
                  </a:lnTo>
                  <a:lnTo>
                    <a:pt x="84" y="103"/>
                  </a:lnTo>
                  <a:lnTo>
                    <a:pt x="86" y="101"/>
                  </a:lnTo>
                  <a:lnTo>
                    <a:pt x="88" y="99"/>
                  </a:lnTo>
                  <a:lnTo>
                    <a:pt x="89" y="96"/>
                  </a:lnTo>
                  <a:lnTo>
                    <a:pt x="90" y="93"/>
                  </a:lnTo>
                  <a:lnTo>
                    <a:pt x="90" y="90"/>
                  </a:lnTo>
                  <a:lnTo>
                    <a:pt x="9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475">
              <a:extLst>
                <a:ext uri="{FF2B5EF4-FFF2-40B4-BE49-F238E27FC236}">
                  <a16:creationId xmlns:a16="http://schemas.microsoft.com/office/drawing/2014/main" xmlns="" id="{065F74B0-847F-49F5-9074-1CED108D176F}"/>
                </a:ext>
              </a:extLst>
            </p:cNvPr>
            <p:cNvSpPr>
              <a:spLocks/>
            </p:cNvSpPr>
            <p:nvPr/>
          </p:nvSpPr>
          <p:spPr bwMode="auto">
            <a:xfrm>
              <a:off x="3209925" y="1408113"/>
              <a:ext cx="30163" cy="33338"/>
            </a:xfrm>
            <a:custGeom>
              <a:avLst/>
              <a:gdLst>
                <a:gd name="T0" fmla="*/ 0 w 91"/>
                <a:gd name="T1" fmla="*/ 90 h 105"/>
                <a:gd name="T2" fmla="*/ 1 w 91"/>
                <a:gd name="T3" fmla="*/ 93 h 105"/>
                <a:gd name="T4" fmla="*/ 1 w 91"/>
                <a:gd name="T5" fmla="*/ 95 h 105"/>
                <a:gd name="T6" fmla="*/ 3 w 91"/>
                <a:gd name="T7" fmla="*/ 98 h 105"/>
                <a:gd name="T8" fmla="*/ 4 w 91"/>
                <a:gd name="T9" fmla="*/ 101 h 105"/>
                <a:gd name="T10" fmla="*/ 7 w 91"/>
                <a:gd name="T11" fmla="*/ 103 h 105"/>
                <a:gd name="T12" fmla="*/ 9 w 91"/>
                <a:gd name="T13" fmla="*/ 104 h 105"/>
                <a:gd name="T14" fmla="*/ 13 w 91"/>
                <a:gd name="T15" fmla="*/ 105 h 105"/>
                <a:gd name="T16" fmla="*/ 15 w 91"/>
                <a:gd name="T17" fmla="*/ 105 h 105"/>
                <a:gd name="T18" fmla="*/ 45 w 91"/>
                <a:gd name="T19" fmla="*/ 105 h 105"/>
                <a:gd name="T20" fmla="*/ 91 w 91"/>
                <a:gd name="T21" fmla="*/ 105 h 105"/>
                <a:gd name="T22" fmla="*/ 91 w 91"/>
                <a:gd name="T23" fmla="*/ 0 h 105"/>
                <a:gd name="T24" fmla="*/ 15 w 91"/>
                <a:gd name="T25" fmla="*/ 0 h 105"/>
                <a:gd name="T26" fmla="*/ 13 w 91"/>
                <a:gd name="T27" fmla="*/ 0 h 105"/>
                <a:gd name="T28" fmla="*/ 9 w 91"/>
                <a:gd name="T29" fmla="*/ 1 h 105"/>
                <a:gd name="T30" fmla="*/ 7 w 91"/>
                <a:gd name="T31" fmla="*/ 2 h 105"/>
                <a:gd name="T32" fmla="*/ 4 w 91"/>
                <a:gd name="T33" fmla="*/ 4 h 105"/>
                <a:gd name="T34" fmla="*/ 3 w 91"/>
                <a:gd name="T35" fmla="*/ 6 h 105"/>
                <a:gd name="T36" fmla="*/ 1 w 91"/>
                <a:gd name="T37" fmla="*/ 8 h 105"/>
                <a:gd name="T38" fmla="*/ 1 w 91"/>
                <a:gd name="T39" fmla="*/ 11 h 105"/>
                <a:gd name="T40" fmla="*/ 0 w 91"/>
                <a:gd name="T41" fmla="*/ 15 h 105"/>
                <a:gd name="T42" fmla="*/ 0 w 91"/>
                <a:gd name="T43"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0" y="90"/>
                  </a:moveTo>
                  <a:lnTo>
                    <a:pt x="1" y="93"/>
                  </a:lnTo>
                  <a:lnTo>
                    <a:pt x="1" y="95"/>
                  </a:lnTo>
                  <a:lnTo>
                    <a:pt x="3" y="98"/>
                  </a:lnTo>
                  <a:lnTo>
                    <a:pt x="4" y="101"/>
                  </a:lnTo>
                  <a:lnTo>
                    <a:pt x="7" y="103"/>
                  </a:lnTo>
                  <a:lnTo>
                    <a:pt x="9" y="104"/>
                  </a:lnTo>
                  <a:lnTo>
                    <a:pt x="13" y="105"/>
                  </a:lnTo>
                  <a:lnTo>
                    <a:pt x="15" y="105"/>
                  </a:lnTo>
                  <a:lnTo>
                    <a:pt x="45" y="105"/>
                  </a:lnTo>
                  <a:lnTo>
                    <a:pt x="91" y="105"/>
                  </a:lnTo>
                  <a:lnTo>
                    <a:pt x="91" y="0"/>
                  </a:lnTo>
                  <a:lnTo>
                    <a:pt x="15" y="0"/>
                  </a:lnTo>
                  <a:lnTo>
                    <a:pt x="13" y="0"/>
                  </a:lnTo>
                  <a:lnTo>
                    <a:pt x="9" y="1"/>
                  </a:lnTo>
                  <a:lnTo>
                    <a:pt x="7" y="2"/>
                  </a:lnTo>
                  <a:lnTo>
                    <a:pt x="4" y="4"/>
                  </a:lnTo>
                  <a:lnTo>
                    <a:pt x="3" y="6"/>
                  </a:lnTo>
                  <a:lnTo>
                    <a:pt x="1" y="8"/>
                  </a:lnTo>
                  <a:lnTo>
                    <a:pt x="1" y="11"/>
                  </a:lnTo>
                  <a:lnTo>
                    <a:pt x="0" y="15"/>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76">
              <a:extLst>
                <a:ext uri="{FF2B5EF4-FFF2-40B4-BE49-F238E27FC236}">
                  <a16:creationId xmlns:a16="http://schemas.microsoft.com/office/drawing/2014/main" xmlns="" id="{DB22E8D4-6BB2-4D40-BB88-1C39D4F8EBBD}"/>
                </a:ext>
              </a:extLst>
            </p:cNvPr>
            <p:cNvSpPr>
              <a:spLocks/>
            </p:cNvSpPr>
            <p:nvPr/>
          </p:nvSpPr>
          <p:spPr bwMode="auto">
            <a:xfrm>
              <a:off x="3249613" y="1408113"/>
              <a:ext cx="47625" cy="33338"/>
            </a:xfrm>
            <a:custGeom>
              <a:avLst/>
              <a:gdLst>
                <a:gd name="T0" fmla="*/ 0 w 150"/>
                <a:gd name="T1" fmla="*/ 105 h 105"/>
                <a:gd name="T2" fmla="*/ 105 w 150"/>
                <a:gd name="T3" fmla="*/ 105 h 105"/>
                <a:gd name="T4" fmla="*/ 150 w 150"/>
                <a:gd name="T5" fmla="*/ 105 h 105"/>
                <a:gd name="T6" fmla="*/ 150 w 150"/>
                <a:gd name="T7" fmla="*/ 0 h 105"/>
                <a:gd name="T8" fmla="*/ 75 w 150"/>
                <a:gd name="T9" fmla="*/ 0 h 105"/>
                <a:gd name="T10" fmla="*/ 0 w 150"/>
                <a:gd name="T11" fmla="*/ 0 h 105"/>
                <a:gd name="T12" fmla="*/ 0 w 150"/>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0" y="105"/>
                  </a:moveTo>
                  <a:lnTo>
                    <a:pt x="105" y="105"/>
                  </a:lnTo>
                  <a:lnTo>
                    <a:pt x="150" y="105"/>
                  </a:lnTo>
                  <a:lnTo>
                    <a:pt x="150"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478">
              <a:extLst>
                <a:ext uri="{FF2B5EF4-FFF2-40B4-BE49-F238E27FC236}">
                  <a16:creationId xmlns:a16="http://schemas.microsoft.com/office/drawing/2014/main" xmlns="" id="{87F52D03-CB49-4783-A300-614548CAD092}"/>
                </a:ext>
              </a:extLst>
            </p:cNvPr>
            <p:cNvSpPr>
              <a:spLocks/>
            </p:cNvSpPr>
            <p:nvPr/>
          </p:nvSpPr>
          <p:spPr bwMode="auto">
            <a:xfrm>
              <a:off x="3306763" y="1408113"/>
              <a:ext cx="28575" cy="33338"/>
            </a:xfrm>
            <a:custGeom>
              <a:avLst/>
              <a:gdLst>
                <a:gd name="T0" fmla="*/ 0 w 90"/>
                <a:gd name="T1" fmla="*/ 105 h 105"/>
                <a:gd name="T2" fmla="*/ 75 w 90"/>
                <a:gd name="T3" fmla="*/ 105 h 105"/>
                <a:gd name="T4" fmla="*/ 78 w 90"/>
                <a:gd name="T5" fmla="*/ 105 h 105"/>
                <a:gd name="T6" fmla="*/ 82 w 90"/>
                <a:gd name="T7" fmla="*/ 104 h 105"/>
                <a:gd name="T8" fmla="*/ 84 w 90"/>
                <a:gd name="T9" fmla="*/ 103 h 105"/>
                <a:gd name="T10" fmla="*/ 86 w 90"/>
                <a:gd name="T11" fmla="*/ 101 h 105"/>
                <a:gd name="T12" fmla="*/ 88 w 90"/>
                <a:gd name="T13" fmla="*/ 98 h 105"/>
                <a:gd name="T14" fmla="*/ 89 w 90"/>
                <a:gd name="T15" fmla="*/ 95 h 105"/>
                <a:gd name="T16" fmla="*/ 90 w 90"/>
                <a:gd name="T17" fmla="*/ 93 h 105"/>
                <a:gd name="T18" fmla="*/ 90 w 90"/>
                <a:gd name="T19" fmla="*/ 90 h 105"/>
                <a:gd name="T20" fmla="*/ 90 w 90"/>
                <a:gd name="T21" fmla="*/ 15 h 105"/>
                <a:gd name="T22" fmla="*/ 90 w 90"/>
                <a:gd name="T23" fmla="*/ 11 h 105"/>
                <a:gd name="T24" fmla="*/ 89 w 90"/>
                <a:gd name="T25" fmla="*/ 8 h 105"/>
                <a:gd name="T26" fmla="*/ 88 w 90"/>
                <a:gd name="T27" fmla="*/ 6 h 105"/>
                <a:gd name="T28" fmla="*/ 86 w 90"/>
                <a:gd name="T29" fmla="*/ 4 h 105"/>
                <a:gd name="T30" fmla="*/ 84 w 90"/>
                <a:gd name="T31" fmla="*/ 2 h 105"/>
                <a:gd name="T32" fmla="*/ 82 w 90"/>
                <a:gd name="T33" fmla="*/ 1 h 105"/>
                <a:gd name="T34" fmla="*/ 78 w 90"/>
                <a:gd name="T35" fmla="*/ 0 h 105"/>
                <a:gd name="T36" fmla="*/ 75 w 90"/>
                <a:gd name="T37" fmla="*/ 0 h 105"/>
                <a:gd name="T38" fmla="*/ 0 w 90"/>
                <a:gd name="T39" fmla="*/ 0 h 105"/>
                <a:gd name="T40" fmla="*/ 0 w 90"/>
                <a:gd name="T4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05"/>
                  </a:moveTo>
                  <a:lnTo>
                    <a:pt x="75" y="105"/>
                  </a:lnTo>
                  <a:lnTo>
                    <a:pt x="78" y="105"/>
                  </a:lnTo>
                  <a:lnTo>
                    <a:pt x="82" y="104"/>
                  </a:lnTo>
                  <a:lnTo>
                    <a:pt x="84" y="103"/>
                  </a:lnTo>
                  <a:lnTo>
                    <a:pt x="86" y="101"/>
                  </a:lnTo>
                  <a:lnTo>
                    <a:pt x="88" y="98"/>
                  </a:lnTo>
                  <a:lnTo>
                    <a:pt x="89" y="95"/>
                  </a:lnTo>
                  <a:lnTo>
                    <a:pt x="90" y="93"/>
                  </a:lnTo>
                  <a:lnTo>
                    <a:pt x="90" y="90"/>
                  </a:lnTo>
                  <a:lnTo>
                    <a:pt x="90" y="15"/>
                  </a:lnTo>
                  <a:lnTo>
                    <a:pt x="90" y="11"/>
                  </a:lnTo>
                  <a:lnTo>
                    <a:pt x="89" y="8"/>
                  </a:lnTo>
                  <a:lnTo>
                    <a:pt x="88" y="6"/>
                  </a:lnTo>
                  <a:lnTo>
                    <a:pt x="86" y="4"/>
                  </a:lnTo>
                  <a:lnTo>
                    <a:pt x="84" y="2"/>
                  </a:lnTo>
                  <a:lnTo>
                    <a:pt x="82" y="1"/>
                  </a:lnTo>
                  <a:lnTo>
                    <a:pt x="78"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479">
              <a:extLst>
                <a:ext uri="{FF2B5EF4-FFF2-40B4-BE49-F238E27FC236}">
                  <a16:creationId xmlns:a16="http://schemas.microsoft.com/office/drawing/2014/main" xmlns="" id="{DBADE0C6-806F-47B9-9C52-13B9C417A824}"/>
                </a:ext>
              </a:extLst>
            </p:cNvPr>
            <p:cNvSpPr>
              <a:spLocks/>
            </p:cNvSpPr>
            <p:nvPr/>
          </p:nvSpPr>
          <p:spPr bwMode="auto">
            <a:xfrm>
              <a:off x="3268663" y="1560513"/>
              <a:ext cx="28575" cy="33338"/>
            </a:xfrm>
            <a:custGeom>
              <a:avLst/>
              <a:gdLst>
                <a:gd name="T0" fmla="*/ 90 w 90"/>
                <a:gd name="T1" fmla="*/ 90 h 105"/>
                <a:gd name="T2" fmla="*/ 90 w 90"/>
                <a:gd name="T3" fmla="*/ 15 h 105"/>
                <a:gd name="T4" fmla="*/ 90 w 90"/>
                <a:gd name="T5" fmla="*/ 12 h 105"/>
                <a:gd name="T6" fmla="*/ 89 w 90"/>
                <a:gd name="T7" fmla="*/ 9 h 105"/>
                <a:gd name="T8" fmla="*/ 88 w 90"/>
                <a:gd name="T9" fmla="*/ 7 h 105"/>
                <a:gd name="T10" fmla="*/ 86 w 90"/>
                <a:gd name="T11" fmla="*/ 5 h 105"/>
                <a:gd name="T12" fmla="*/ 84 w 90"/>
                <a:gd name="T13" fmla="*/ 2 h 105"/>
                <a:gd name="T14" fmla="*/ 80 w 90"/>
                <a:gd name="T15" fmla="*/ 1 h 105"/>
                <a:gd name="T16" fmla="*/ 78 w 90"/>
                <a:gd name="T17" fmla="*/ 0 h 105"/>
                <a:gd name="T18" fmla="*/ 75 w 90"/>
                <a:gd name="T19" fmla="*/ 0 h 105"/>
                <a:gd name="T20" fmla="*/ 15 w 90"/>
                <a:gd name="T21" fmla="*/ 0 h 105"/>
                <a:gd name="T22" fmla="*/ 0 w 90"/>
                <a:gd name="T23" fmla="*/ 0 h 105"/>
                <a:gd name="T24" fmla="*/ 0 w 90"/>
                <a:gd name="T25" fmla="*/ 105 h 105"/>
                <a:gd name="T26" fmla="*/ 15 w 90"/>
                <a:gd name="T27" fmla="*/ 105 h 105"/>
                <a:gd name="T28" fmla="*/ 75 w 90"/>
                <a:gd name="T29" fmla="*/ 105 h 105"/>
                <a:gd name="T30" fmla="*/ 78 w 90"/>
                <a:gd name="T31" fmla="*/ 105 h 105"/>
                <a:gd name="T32" fmla="*/ 80 w 90"/>
                <a:gd name="T33" fmla="*/ 104 h 105"/>
                <a:gd name="T34" fmla="*/ 84 w 90"/>
                <a:gd name="T35" fmla="*/ 103 h 105"/>
                <a:gd name="T36" fmla="*/ 86 w 90"/>
                <a:gd name="T37" fmla="*/ 101 h 105"/>
                <a:gd name="T38" fmla="*/ 88 w 90"/>
                <a:gd name="T39" fmla="*/ 99 h 105"/>
                <a:gd name="T40" fmla="*/ 89 w 90"/>
                <a:gd name="T41" fmla="*/ 97 h 105"/>
                <a:gd name="T42" fmla="*/ 90 w 90"/>
                <a:gd name="T43" fmla="*/ 94 h 105"/>
                <a:gd name="T44" fmla="*/ 90 w 90"/>
                <a:gd name="T45" fmla="*/ 90 h 105"/>
                <a:gd name="T46" fmla="*/ 90 w 90"/>
                <a:gd name="T47"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05">
                  <a:moveTo>
                    <a:pt x="90" y="90"/>
                  </a:moveTo>
                  <a:lnTo>
                    <a:pt x="90" y="15"/>
                  </a:lnTo>
                  <a:lnTo>
                    <a:pt x="90" y="12"/>
                  </a:lnTo>
                  <a:lnTo>
                    <a:pt x="89" y="9"/>
                  </a:lnTo>
                  <a:lnTo>
                    <a:pt x="88" y="7"/>
                  </a:lnTo>
                  <a:lnTo>
                    <a:pt x="86" y="5"/>
                  </a:lnTo>
                  <a:lnTo>
                    <a:pt x="84" y="2"/>
                  </a:lnTo>
                  <a:lnTo>
                    <a:pt x="80" y="1"/>
                  </a:lnTo>
                  <a:lnTo>
                    <a:pt x="78" y="0"/>
                  </a:lnTo>
                  <a:lnTo>
                    <a:pt x="75" y="0"/>
                  </a:lnTo>
                  <a:lnTo>
                    <a:pt x="15" y="0"/>
                  </a:lnTo>
                  <a:lnTo>
                    <a:pt x="0" y="0"/>
                  </a:lnTo>
                  <a:lnTo>
                    <a:pt x="0" y="105"/>
                  </a:lnTo>
                  <a:lnTo>
                    <a:pt x="15" y="105"/>
                  </a:lnTo>
                  <a:lnTo>
                    <a:pt x="75" y="105"/>
                  </a:lnTo>
                  <a:lnTo>
                    <a:pt x="78" y="105"/>
                  </a:lnTo>
                  <a:lnTo>
                    <a:pt x="80" y="104"/>
                  </a:lnTo>
                  <a:lnTo>
                    <a:pt x="84" y="103"/>
                  </a:lnTo>
                  <a:lnTo>
                    <a:pt x="86" y="101"/>
                  </a:lnTo>
                  <a:lnTo>
                    <a:pt x="88" y="99"/>
                  </a:lnTo>
                  <a:lnTo>
                    <a:pt x="89" y="97"/>
                  </a:lnTo>
                  <a:lnTo>
                    <a:pt x="90" y="94"/>
                  </a:lnTo>
                  <a:lnTo>
                    <a:pt x="90"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80">
              <a:extLst>
                <a:ext uri="{FF2B5EF4-FFF2-40B4-BE49-F238E27FC236}">
                  <a16:creationId xmlns:a16="http://schemas.microsoft.com/office/drawing/2014/main" xmlns="" id="{C8E574A7-2E84-4B27-8D39-E8F428DC11A5}"/>
                </a:ext>
              </a:extLst>
            </p:cNvPr>
            <p:cNvSpPr>
              <a:spLocks/>
            </p:cNvSpPr>
            <p:nvPr/>
          </p:nvSpPr>
          <p:spPr bwMode="auto">
            <a:xfrm>
              <a:off x="3209925" y="1560513"/>
              <a:ext cx="49213" cy="33338"/>
            </a:xfrm>
            <a:custGeom>
              <a:avLst/>
              <a:gdLst>
                <a:gd name="T0" fmla="*/ 151 w 151"/>
                <a:gd name="T1" fmla="*/ 0 h 105"/>
                <a:gd name="T2" fmla="*/ 15 w 151"/>
                <a:gd name="T3" fmla="*/ 0 h 105"/>
                <a:gd name="T4" fmla="*/ 0 w 151"/>
                <a:gd name="T5" fmla="*/ 0 h 105"/>
                <a:gd name="T6" fmla="*/ 0 w 151"/>
                <a:gd name="T7" fmla="*/ 105 h 105"/>
                <a:gd name="T8" fmla="*/ 15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15" y="0"/>
                  </a:lnTo>
                  <a:lnTo>
                    <a:pt x="0" y="0"/>
                  </a:lnTo>
                  <a:lnTo>
                    <a:pt x="0" y="105"/>
                  </a:lnTo>
                  <a:lnTo>
                    <a:pt x="15"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481">
              <a:extLst>
                <a:ext uri="{FF2B5EF4-FFF2-40B4-BE49-F238E27FC236}">
                  <a16:creationId xmlns:a16="http://schemas.microsoft.com/office/drawing/2014/main" xmlns="" id="{8B0D6F72-7A5D-4B7E-BC3D-3CDDA28ECDDB}"/>
                </a:ext>
              </a:extLst>
            </p:cNvPr>
            <p:cNvSpPr>
              <a:spLocks/>
            </p:cNvSpPr>
            <p:nvPr/>
          </p:nvSpPr>
          <p:spPr bwMode="auto">
            <a:xfrm>
              <a:off x="3171825" y="15605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5 h 105"/>
                <a:gd name="T12" fmla="*/ 2 w 90"/>
                <a:gd name="T13" fmla="*/ 7 h 105"/>
                <a:gd name="T14" fmla="*/ 1 w 90"/>
                <a:gd name="T15" fmla="*/ 10 h 105"/>
                <a:gd name="T16" fmla="*/ 0 w 90"/>
                <a:gd name="T17" fmla="*/ 12 h 105"/>
                <a:gd name="T18" fmla="*/ 0 w 90"/>
                <a:gd name="T19" fmla="*/ 15 h 105"/>
                <a:gd name="T20" fmla="*/ 0 w 90"/>
                <a:gd name="T21" fmla="*/ 90 h 105"/>
                <a:gd name="T22" fmla="*/ 0 w 90"/>
                <a:gd name="T23" fmla="*/ 94 h 105"/>
                <a:gd name="T24" fmla="*/ 1 w 90"/>
                <a:gd name="T25" fmla="*/ 97 h 105"/>
                <a:gd name="T26" fmla="*/ 2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90 w 90"/>
                <a:gd name="T39" fmla="*/ 105 h 105"/>
                <a:gd name="T40" fmla="*/ 90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90" y="0"/>
                  </a:moveTo>
                  <a:lnTo>
                    <a:pt x="15" y="0"/>
                  </a:lnTo>
                  <a:lnTo>
                    <a:pt x="11" y="0"/>
                  </a:lnTo>
                  <a:lnTo>
                    <a:pt x="9" y="1"/>
                  </a:lnTo>
                  <a:lnTo>
                    <a:pt x="6" y="2"/>
                  </a:lnTo>
                  <a:lnTo>
                    <a:pt x="4" y="5"/>
                  </a:lnTo>
                  <a:lnTo>
                    <a:pt x="2" y="7"/>
                  </a:lnTo>
                  <a:lnTo>
                    <a:pt x="1" y="10"/>
                  </a:lnTo>
                  <a:lnTo>
                    <a:pt x="0" y="12"/>
                  </a:lnTo>
                  <a:lnTo>
                    <a:pt x="0" y="15"/>
                  </a:lnTo>
                  <a:lnTo>
                    <a:pt x="0" y="90"/>
                  </a:lnTo>
                  <a:lnTo>
                    <a:pt x="0" y="94"/>
                  </a:lnTo>
                  <a:lnTo>
                    <a:pt x="1" y="97"/>
                  </a:lnTo>
                  <a:lnTo>
                    <a:pt x="2" y="99"/>
                  </a:lnTo>
                  <a:lnTo>
                    <a:pt x="4" y="101"/>
                  </a:lnTo>
                  <a:lnTo>
                    <a:pt x="6" y="103"/>
                  </a:lnTo>
                  <a:lnTo>
                    <a:pt x="9" y="104"/>
                  </a:lnTo>
                  <a:lnTo>
                    <a:pt x="11" y="105"/>
                  </a:lnTo>
                  <a:lnTo>
                    <a:pt x="1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82">
              <a:extLst>
                <a:ext uri="{FF2B5EF4-FFF2-40B4-BE49-F238E27FC236}">
                  <a16:creationId xmlns:a16="http://schemas.microsoft.com/office/drawing/2014/main" xmlns="" id="{A018FEA5-42F8-45D6-903D-DEDCEE104CF3}"/>
                </a:ext>
              </a:extLst>
            </p:cNvPr>
            <p:cNvSpPr>
              <a:spLocks/>
            </p:cNvSpPr>
            <p:nvPr/>
          </p:nvSpPr>
          <p:spPr bwMode="auto">
            <a:xfrm>
              <a:off x="3209925" y="1484313"/>
              <a:ext cx="49213" cy="33338"/>
            </a:xfrm>
            <a:custGeom>
              <a:avLst/>
              <a:gdLst>
                <a:gd name="T0" fmla="*/ 151 w 151"/>
                <a:gd name="T1" fmla="*/ 106 h 106"/>
                <a:gd name="T2" fmla="*/ 151 w 151"/>
                <a:gd name="T3" fmla="*/ 0 h 106"/>
                <a:gd name="T4" fmla="*/ 45 w 151"/>
                <a:gd name="T5" fmla="*/ 0 h 106"/>
                <a:gd name="T6" fmla="*/ 0 w 151"/>
                <a:gd name="T7" fmla="*/ 0 h 106"/>
                <a:gd name="T8" fmla="*/ 0 w 151"/>
                <a:gd name="T9" fmla="*/ 106 h 106"/>
                <a:gd name="T10" fmla="*/ 15 w 151"/>
                <a:gd name="T11" fmla="*/ 106 h 106"/>
                <a:gd name="T12" fmla="*/ 151 w 151"/>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51" h="106">
                  <a:moveTo>
                    <a:pt x="151" y="106"/>
                  </a:moveTo>
                  <a:lnTo>
                    <a:pt x="151" y="0"/>
                  </a:lnTo>
                  <a:lnTo>
                    <a:pt x="45" y="0"/>
                  </a:lnTo>
                  <a:lnTo>
                    <a:pt x="0" y="0"/>
                  </a:lnTo>
                  <a:lnTo>
                    <a:pt x="0" y="106"/>
                  </a:lnTo>
                  <a:lnTo>
                    <a:pt x="15" y="106"/>
                  </a:lnTo>
                  <a:lnTo>
                    <a:pt x="151"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483">
              <a:extLst>
                <a:ext uri="{FF2B5EF4-FFF2-40B4-BE49-F238E27FC236}">
                  <a16:creationId xmlns:a16="http://schemas.microsoft.com/office/drawing/2014/main" xmlns="" id="{9420C61C-BD63-442B-856D-C607C2060E72}"/>
                </a:ext>
              </a:extLst>
            </p:cNvPr>
            <p:cNvSpPr>
              <a:spLocks/>
            </p:cNvSpPr>
            <p:nvPr/>
          </p:nvSpPr>
          <p:spPr bwMode="auto">
            <a:xfrm>
              <a:off x="3268663" y="1484313"/>
              <a:ext cx="28575" cy="33338"/>
            </a:xfrm>
            <a:custGeom>
              <a:avLst/>
              <a:gdLst>
                <a:gd name="T0" fmla="*/ 75 w 90"/>
                <a:gd name="T1" fmla="*/ 106 h 106"/>
                <a:gd name="T2" fmla="*/ 78 w 90"/>
                <a:gd name="T3" fmla="*/ 105 h 106"/>
                <a:gd name="T4" fmla="*/ 80 w 90"/>
                <a:gd name="T5" fmla="*/ 104 h 106"/>
                <a:gd name="T6" fmla="*/ 84 w 90"/>
                <a:gd name="T7" fmla="*/ 103 h 106"/>
                <a:gd name="T8" fmla="*/ 86 w 90"/>
                <a:gd name="T9" fmla="*/ 101 h 106"/>
                <a:gd name="T10" fmla="*/ 88 w 90"/>
                <a:gd name="T11" fmla="*/ 99 h 106"/>
                <a:gd name="T12" fmla="*/ 89 w 90"/>
                <a:gd name="T13" fmla="*/ 96 h 106"/>
                <a:gd name="T14" fmla="*/ 90 w 90"/>
                <a:gd name="T15" fmla="*/ 93 h 106"/>
                <a:gd name="T16" fmla="*/ 90 w 90"/>
                <a:gd name="T17" fmla="*/ 91 h 106"/>
                <a:gd name="T18" fmla="*/ 90 w 90"/>
                <a:gd name="T19" fmla="*/ 15 h 106"/>
                <a:gd name="T20" fmla="*/ 90 w 90"/>
                <a:gd name="T21" fmla="*/ 13 h 106"/>
                <a:gd name="T22" fmla="*/ 89 w 90"/>
                <a:gd name="T23" fmla="*/ 10 h 106"/>
                <a:gd name="T24" fmla="*/ 88 w 90"/>
                <a:gd name="T25" fmla="*/ 7 h 106"/>
                <a:gd name="T26" fmla="*/ 86 w 90"/>
                <a:gd name="T27" fmla="*/ 4 h 106"/>
                <a:gd name="T28" fmla="*/ 84 w 90"/>
                <a:gd name="T29" fmla="*/ 3 h 106"/>
                <a:gd name="T30" fmla="*/ 80 w 90"/>
                <a:gd name="T31" fmla="*/ 1 h 106"/>
                <a:gd name="T32" fmla="*/ 78 w 90"/>
                <a:gd name="T33" fmla="*/ 1 h 106"/>
                <a:gd name="T34" fmla="*/ 75 w 90"/>
                <a:gd name="T35" fmla="*/ 0 h 106"/>
                <a:gd name="T36" fmla="*/ 45 w 90"/>
                <a:gd name="T37" fmla="*/ 0 h 106"/>
                <a:gd name="T38" fmla="*/ 0 w 90"/>
                <a:gd name="T39" fmla="*/ 0 h 106"/>
                <a:gd name="T40" fmla="*/ 0 w 90"/>
                <a:gd name="T41" fmla="*/ 106 h 106"/>
                <a:gd name="T42" fmla="*/ 15 w 90"/>
                <a:gd name="T43" fmla="*/ 106 h 106"/>
                <a:gd name="T44" fmla="*/ 75 w 90"/>
                <a:gd name="T4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6">
                  <a:moveTo>
                    <a:pt x="75" y="106"/>
                  </a:moveTo>
                  <a:lnTo>
                    <a:pt x="78" y="105"/>
                  </a:lnTo>
                  <a:lnTo>
                    <a:pt x="80" y="104"/>
                  </a:lnTo>
                  <a:lnTo>
                    <a:pt x="84" y="103"/>
                  </a:lnTo>
                  <a:lnTo>
                    <a:pt x="86" y="101"/>
                  </a:lnTo>
                  <a:lnTo>
                    <a:pt x="88" y="99"/>
                  </a:lnTo>
                  <a:lnTo>
                    <a:pt x="89" y="96"/>
                  </a:lnTo>
                  <a:lnTo>
                    <a:pt x="90" y="93"/>
                  </a:lnTo>
                  <a:lnTo>
                    <a:pt x="90" y="91"/>
                  </a:lnTo>
                  <a:lnTo>
                    <a:pt x="90" y="15"/>
                  </a:lnTo>
                  <a:lnTo>
                    <a:pt x="90" y="13"/>
                  </a:lnTo>
                  <a:lnTo>
                    <a:pt x="89" y="10"/>
                  </a:lnTo>
                  <a:lnTo>
                    <a:pt x="88" y="7"/>
                  </a:lnTo>
                  <a:lnTo>
                    <a:pt x="86" y="4"/>
                  </a:lnTo>
                  <a:lnTo>
                    <a:pt x="84" y="3"/>
                  </a:lnTo>
                  <a:lnTo>
                    <a:pt x="80" y="1"/>
                  </a:lnTo>
                  <a:lnTo>
                    <a:pt x="78" y="1"/>
                  </a:lnTo>
                  <a:lnTo>
                    <a:pt x="75" y="0"/>
                  </a:lnTo>
                  <a:lnTo>
                    <a:pt x="45" y="0"/>
                  </a:lnTo>
                  <a:lnTo>
                    <a:pt x="0" y="0"/>
                  </a:lnTo>
                  <a:lnTo>
                    <a:pt x="0" y="106"/>
                  </a:lnTo>
                  <a:lnTo>
                    <a:pt x="15" y="106"/>
                  </a:lnTo>
                  <a:lnTo>
                    <a:pt x="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84">
              <a:extLst>
                <a:ext uri="{FF2B5EF4-FFF2-40B4-BE49-F238E27FC236}">
                  <a16:creationId xmlns:a16="http://schemas.microsoft.com/office/drawing/2014/main" xmlns="" id="{71355AF3-97FA-44F4-8CED-39EABD799716}"/>
                </a:ext>
              </a:extLst>
            </p:cNvPr>
            <p:cNvSpPr>
              <a:spLocks/>
            </p:cNvSpPr>
            <p:nvPr/>
          </p:nvSpPr>
          <p:spPr bwMode="auto">
            <a:xfrm>
              <a:off x="3171825" y="1484313"/>
              <a:ext cx="28575" cy="33338"/>
            </a:xfrm>
            <a:custGeom>
              <a:avLst/>
              <a:gdLst>
                <a:gd name="T0" fmla="*/ 15 w 90"/>
                <a:gd name="T1" fmla="*/ 106 h 106"/>
                <a:gd name="T2" fmla="*/ 90 w 90"/>
                <a:gd name="T3" fmla="*/ 106 h 106"/>
                <a:gd name="T4" fmla="*/ 90 w 90"/>
                <a:gd name="T5" fmla="*/ 0 h 106"/>
                <a:gd name="T6" fmla="*/ 15 w 90"/>
                <a:gd name="T7" fmla="*/ 0 h 106"/>
                <a:gd name="T8" fmla="*/ 11 w 90"/>
                <a:gd name="T9" fmla="*/ 1 h 106"/>
                <a:gd name="T10" fmla="*/ 9 w 90"/>
                <a:gd name="T11" fmla="*/ 1 h 106"/>
                <a:gd name="T12" fmla="*/ 6 w 90"/>
                <a:gd name="T13" fmla="*/ 3 h 106"/>
                <a:gd name="T14" fmla="*/ 4 w 90"/>
                <a:gd name="T15" fmla="*/ 4 h 106"/>
                <a:gd name="T16" fmla="*/ 2 w 90"/>
                <a:gd name="T17" fmla="*/ 7 h 106"/>
                <a:gd name="T18" fmla="*/ 1 w 90"/>
                <a:gd name="T19" fmla="*/ 10 h 106"/>
                <a:gd name="T20" fmla="*/ 0 w 90"/>
                <a:gd name="T21" fmla="*/ 13 h 106"/>
                <a:gd name="T22" fmla="*/ 0 w 90"/>
                <a:gd name="T23" fmla="*/ 15 h 106"/>
                <a:gd name="T24" fmla="*/ 0 w 90"/>
                <a:gd name="T25" fmla="*/ 90 h 106"/>
                <a:gd name="T26" fmla="*/ 0 w 90"/>
                <a:gd name="T27" fmla="*/ 93 h 106"/>
                <a:gd name="T28" fmla="*/ 1 w 90"/>
                <a:gd name="T29" fmla="*/ 96 h 106"/>
                <a:gd name="T30" fmla="*/ 2 w 90"/>
                <a:gd name="T31" fmla="*/ 99 h 106"/>
                <a:gd name="T32" fmla="*/ 4 w 90"/>
                <a:gd name="T33" fmla="*/ 101 h 106"/>
                <a:gd name="T34" fmla="*/ 6 w 90"/>
                <a:gd name="T35" fmla="*/ 103 h 106"/>
                <a:gd name="T36" fmla="*/ 9 w 90"/>
                <a:gd name="T37" fmla="*/ 104 h 106"/>
                <a:gd name="T38" fmla="*/ 11 w 90"/>
                <a:gd name="T39" fmla="*/ 105 h 106"/>
                <a:gd name="T40" fmla="*/ 15 w 90"/>
                <a:gd name="T4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15" y="106"/>
                  </a:moveTo>
                  <a:lnTo>
                    <a:pt x="90" y="106"/>
                  </a:lnTo>
                  <a:lnTo>
                    <a:pt x="90" y="0"/>
                  </a:lnTo>
                  <a:lnTo>
                    <a:pt x="15" y="0"/>
                  </a:lnTo>
                  <a:lnTo>
                    <a:pt x="11" y="1"/>
                  </a:lnTo>
                  <a:lnTo>
                    <a:pt x="9" y="1"/>
                  </a:lnTo>
                  <a:lnTo>
                    <a:pt x="6" y="3"/>
                  </a:lnTo>
                  <a:lnTo>
                    <a:pt x="4" y="4"/>
                  </a:lnTo>
                  <a:lnTo>
                    <a:pt x="2" y="7"/>
                  </a:lnTo>
                  <a:lnTo>
                    <a:pt x="1" y="10"/>
                  </a:lnTo>
                  <a:lnTo>
                    <a:pt x="0" y="13"/>
                  </a:lnTo>
                  <a:lnTo>
                    <a:pt x="0" y="15"/>
                  </a:lnTo>
                  <a:lnTo>
                    <a:pt x="0" y="90"/>
                  </a:lnTo>
                  <a:lnTo>
                    <a:pt x="0" y="93"/>
                  </a:lnTo>
                  <a:lnTo>
                    <a:pt x="1" y="96"/>
                  </a:lnTo>
                  <a:lnTo>
                    <a:pt x="2" y="99"/>
                  </a:lnTo>
                  <a:lnTo>
                    <a:pt x="4" y="101"/>
                  </a:lnTo>
                  <a:lnTo>
                    <a:pt x="6" y="103"/>
                  </a:lnTo>
                  <a:lnTo>
                    <a:pt x="9" y="104"/>
                  </a:lnTo>
                  <a:lnTo>
                    <a:pt x="11" y="105"/>
                  </a:lnTo>
                  <a:lnTo>
                    <a:pt x="1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85">
              <a:extLst>
                <a:ext uri="{FF2B5EF4-FFF2-40B4-BE49-F238E27FC236}">
                  <a16:creationId xmlns:a16="http://schemas.microsoft.com/office/drawing/2014/main" xmlns="" id="{1D1D6786-F147-423B-8681-E0DF2232874B}"/>
                </a:ext>
              </a:extLst>
            </p:cNvPr>
            <p:cNvSpPr>
              <a:spLocks/>
            </p:cNvSpPr>
            <p:nvPr/>
          </p:nvSpPr>
          <p:spPr bwMode="auto">
            <a:xfrm>
              <a:off x="3278188" y="1368425"/>
              <a:ext cx="28575" cy="34925"/>
            </a:xfrm>
            <a:custGeom>
              <a:avLst/>
              <a:gdLst>
                <a:gd name="T0" fmla="*/ 90 w 90"/>
                <a:gd name="T1" fmla="*/ 92 h 107"/>
                <a:gd name="T2" fmla="*/ 90 w 90"/>
                <a:gd name="T3" fmla="*/ 15 h 107"/>
                <a:gd name="T4" fmla="*/ 90 w 90"/>
                <a:gd name="T5" fmla="*/ 13 h 107"/>
                <a:gd name="T6" fmla="*/ 89 w 90"/>
                <a:gd name="T7" fmla="*/ 10 h 107"/>
                <a:gd name="T8" fmla="*/ 88 w 90"/>
                <a:gd name="T9" fmla="*/ 8 h 107"/>
                <a:gd name="T10" fmla="*/ 86 w 90"/>
                <a:gd name="T11" fmla="*/ 6 h 107"/>
                <a:gd name="T12" fmla="*/ 84 w 90"/>
                <a:gd name="T13" fmla="*/ 4 h 107"/>
                <a:gd name="T14" fmla="*/ 80 w 90"/>
                <a:gd name="T15" fmla="*/ 3 h 107"/>
                <a:gd name="T16" fmla="*/ 78 w 90"/>
                <a:gd name="T17" fmla="*/ 2 h 107"/>
                <a:gd name="T18" fmla="*/ 75 w 90"/>
                <a:gd name="T19" fmla="*/ 2 h 107"/>
                <a:gd name="T20" fmla="*/ 0 w 90"/>
                <a:gd name="T21" fmla="*/ 0 h 107"/>
                <a:gd name="T22" fmla="*/ 0 w 90"/>
                <a:gd name="T23" fmla="*/ 107 h 107"/>
                <a:gd name="T24" fmla="*/ 75 w 90"/>
                <a:gd name="T25" fmla="*/ 107 h 107"/>
                <a:gd name="T26" fmla="*/ 78 w 90"/>
                <a:gd name="T27" fmla="*/ 106 h 107"/>
                <a:gd name="T28" fmla="*/ 80 w 90"/>
                <a:gd name="T29" fmla="*/ 106 h 107"/>
                <a:gd name="T30" fmla="*/ 84 w 90"/>
                <a:gd name="T31" fmla="*/ 103 h 107"/>
                <a:gd name="T32" fmla="*/ 86 w 90"/>
                <a:gd name="T33" fmla="*/ 102 h 107"/>
                <a:gd name="T34" fmla="*/ 88 w 90"/>
                <a:gd name="T35" fmla="*/ 100 h 107"/>
                <a:gd name="T36" fmla="*/ 89 w 90"/>
                <a:gd name="T37" fmla="*/ 97 h 107"/>
                <a:gd name="T38" fmla="*/ 90 w 90"/>
                <a:gd name="T39" fmla="*/ 95 h 107"/>
                <a:gd name="T40" fmla="*/ 90 w 90"/>
                <a:gd name="T41" fmla="*/ 9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90" y="92"/>
                  </a:moveTo>
                  <a:lnTo>
                    <a:pt x="90" y="15"/>
                  </a:lnTo>
                  <a:lnTo>
                    <a:pt x="90" y="13"/>
                  </a:lnTo>
                  <a:lnTo>
                    <a:pt x="89" y="10"/>
                  </a:lnTo>
                  <a:lnTo>
                    <a:pt x="88" y="8"/>
                  </a:lnTo>
                  <a:lnTo>
                    <a:pt x="86" y="6"/>
                  </a:lnTo>
                  <a:lnTo>
                    <a:pt x="84" y="4"/>
                  </a:lnTo>
                  <a:lnTo>
                    <a:pt x="80" y="3"/>
                  </a:lnTo>
                  <a:lnTo>
                    <a:pt x="78" y="2"/>
                  </a:lnTo>
                  <a:lnTo>
                    <a:pt x="75" y="2"/>
                  </a:lnTo>
                  <a:lnTo>
                    <a:pt x="0" y="0"/>
                  </a:lnTo>
                  <a:lnTo>
                    <a:pt x="0" y="107"/>
                  </a:lnTo>
                  <a:lnTo>
                    <a:pt x="75" y="107"/>
                  </a:lnTo>
                  <a:lnTo>
                    <a:pt x="78" y="106"/>
                  </a:lnTo>
                  <a:lnTo>
                    <a:pt x="80" y="106"/>
                  </a:lnTo>
                  <a:lnTo>
                    <a:pt x="84" y="103"/>
                  </a:lnTo>
                  <a:lnTo>
                    <a:pt x="86" y="102"/>
                  </a:lnTo>
                  <a:lnTo>
                    <a:pt x="88" y="100"/>
                  </a:lnTo>
                  <a:lnTo>
                    <a:pt x="89" y="97"/>
                  </a:lnTo>
                  <a:lnTo>
                    <a:pt x="90" y="95"/>
                  </a:lnTo>
                  <a:lnTo>
                    <a:pt x="9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486">
              <a:extLst>
                <a:ext uri="{FF2B5EF4-FFF2-40B4-BE49-F238E27FC236}">
                  <a16:creationId xmlns:a16="http://schemas.microsoft.com/office/drawing/2014/main" xmlns="" id="{7EF27FE8-5FBD-4924-9F78-02B9C47D56D2}"/>
                </a:ext>
              </a:extLst>
            </p:cNvPr>
            <p:cNvSpPr>
              <a:spLocks/>
            </p:cNvSpPr>
            <p:nvPr/>
          </p:nvSpPr>
          <p:spPr bwMode="auto">
            <a:xfrm>
              <a:off x="3181350" y="1368425"/>
              <a:ext cx="28575" cy="34925"/>
            </a:xfrm>
            <a:custGeom>
              <a:avLst/>
              <a:gdLst>
                <a:gd name="T0" fmla="*/ 15 w 90"/>
                <a:gd name="T1" fmla="*/ 107 h 107"/>
                <a:gd name="T2" fmla="*/ 90 w 90"/>
                <a:gd name="T3" fmla="*/ 107 h 107"/>
                <a:gd name="T4" fmla="*/ 90 w 90"/>
                <a:gd name="T5" fmla="*/ 0 h 107"/>
                <a:gd name="T6" fmla="*/ 15 w 90"/>
                <a:gd name="T7" fmla="*/ 0 h 107"/>
                <a:gd name="T8" fmla="*/ 11 w 90"/>
                <a:gd name="T9" fmla="*/ 2 h 107"/>
                <a:gd name="T10" fmla="*/ 9 w 90"/>
                <a:gd name="T11" fmla="*/ 3 h 107"/>
                <a:gd name="T12" fmla="*/ 6 w 90"/>
                <a:gd name="T13" fmla="*/ 4 h 107"/>
                <a:gd name="T14" fmla="*/ 4 w 90"/>
                <a:gd name="T15" fmla="*/ 6 h 107"/>
                <a:gd name="T16" fmla="*/ 3 w 90"/>
                <a:gd name="T17" fmla="*/ 8 h 107"/>
                <a:gd name="T18" fmla="*/ 1 w 90"/>
                <a:gd name="T19" fmla="*/ 10 h 107"/>
                <a:gd name="T20" fmla="*/ 0 w 90"/>
                <a:gd name="T21" fmla="*/ 13 h 107"/>
                <a:gd name="T22" fmla="*/ 0 w 90"/>
                <a:gd name="T23" fmla="*/ 17 h 107"/>
                <a:gd name="T24" fmla="*/ 0 w 90"/>
                <a:gd name="T25" fmla="*/ 92 h 107"/>
                <a:gd name="T26" fmla="*/ 0 w 90"/>
                <a:gd name="T27" fmla="*/ 95 h 107"/>
                <a:gd name="T28" fmla="*/ 1 w 90"/>
                <a:gd name="T29" fmla="*/ 97 h 107"/>
                <a:gd name="T30" fmla="*/ 3 w 90"/>
                <a:gd name="T31" fmla="*/ 100 h 107"/>
                <a:gd name="T32" fmla="*/ 4 w 90"/>
                <a:gd name="T33" fmla="*/ 102 h 107"/>
                <a:gd name="T34" fmla="*/ 6 w 90"/>
                <a:gd name="T35" fmla="*/ 103 h 107"/>
                <a:gd name="T36" fmla="*/ 9 w 90"/>
                <a:gd name="T37" fmla="*/ 106 h 107"/>
                <a:gd name="T38" fmla="*/ 11 w 90"/>
                <a:gd name="T39" fmla="*/ 106 h 107"/>
                <a:gd name="T40" fmla="*/ 15 w 90"/>
                <a:gd name="T4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15" y="107"/>
                  </a:moveTo>
                  <a:lnTo>
                    <a:pt x="90" y="107"/>
                  </a:lnTo>
                  <a:lnTo>
                    <a:pt x="90" y="0"/>
                  </a:lnTo>
                  <a:lnTo>
                    <a:pt x="15" y="0"/>
                  </a:lnTo>
                  <a:lnTo>
                    <a:pt x="11" y="2"/>
                  </a:lnTo>
                  <a:lnTo>
                    <a:pt x="9" y="3"/>
                  </a:lnTo>
                  <a:lnTo>
                    <a:pt x="6" y="4"/>
                  </a:lnTo>
                  <a:lnTo>
                    <a:pt x="4" y="6"/>
                  </a:lnTo>
                  <a:lnTo>
                    <a:pt x="3" y="8"/>
                  </a:lnTo>
                  <a:lnTo>
                    <a:pt x="1" y="10"/>
                  </a:lnTo>
                  <a:lnTo>
                    <a:pt x="0" y="13"/>
                  </a:lnTo>
                  <a:lnTo>
                    <a:pt x="0" y="17"/>
                  </a:lnTo>
                  <a:lnTo>
                    <a:pt x="0" y="92"/>
                  </a:lnTo>
                  <a:lnTo>
                    <a:pt x="0" y="95"/>
                  </a:lnTo>
                  <a:lnTo>
                    <a:pt x="1" y="97"/>
                  </a:lnTo>
                  <a:lnTo>
                    <a:pt x="3" y="100"/>
                  </a:lnTo>
                  <a:lnTo>
                    <a:pt x="4" y="102"/>
                  </a:lnTo>
                  <a:lnTo>
                    <a:pt x="6" y="103"/>
                  </a:lnTo>
                  <a:lnTo>
                    <a:pt x="9" y="106"/>
                  </a:lnTo>
                  <a:lnTo>
                    <a:pt x="11" y="106"/>
                  </a:lnTo>
                  <a:lnTo>
                    <a:pt x="15"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87">
              <a:extLst>
                <a:ext uri="{FF2B5EF4-FFF2-40B4-BE49-F238E27FC236}">
                  <a16:creationId xmlns:a16="http://schemas.microsoft.com/office/drawing/2014/main" xmlns="" id="{CF46FD9E-E244-467B-8525-9D7D4A9D1B80}"/>
                </a:ext>
              </a:extLst>
            </p:cNvPr>
            <p:cNvSpPr>
              <a:spLocks/>
            </p:cNvSpPr>
            <p:nvPr/>
          </p:nvSpPr>
          <p:spPr bwMode="auto">
            <a:xfrm>
              <a:off x="3219450" y="1368425"/>
              <a:ext cx="49213" cy="34925"/>
            </a:xfrm>
            <a:custGeom>
              <a:avLst/>
              <a:gdLst>
                <a:gd name="T0" fmla="*/ 151 w 151"/>
                <a:gd name="T1" fmla="*/ 107 h 107"/>
                <a:gd name="T2" fmla="*/ 151 w 151"/>
                <a:gd name="T3" fmla="*/ 0 h 107"/>
                <a:gd name="T4" fmla="*/ 0 w 151"/>
                <a:gd name="T5" fmla="*/ 0 h 107"/>
                <a:gd name="T6" fmla="*/ 0 w 151"/>
                <a:gd name="T7" fmla="*/ 107 h 107"/>
                <a:gd name="T8" fmla="*/ 76 w 151"/>
                <a:gd name="T9" fmla="*/ 107 h 107"/>
                <a:gd name="T10" fmla="*/ 151 w 151"/>
                <a:gd name="T11" fmla="*/ 107 h 107"/>
              </a:gdLst>
              <a:ahLst/>
              <a:cxnLst>
                <a:cxn ang="0">
                  <a:pos x="T0" y="T1"/>
                </a:cxn>
                <a:cxn ang="0">
                  <a:pos x="T2" y="T3"/>
                </a:cxn>
                <a:cxn ang="0">
                  <a:pos x="T4" y="T5"/>
                </a:cxn>
                <a:cxn ang="0">
                  <a:pos x="T6" y="T7"/>
                </a:cxn>
                <a:cxn ang="0">
                  <a:pos x="T8" y="T9"/>
                </a:cxn>
                <a:cxn ang="0">
                  <a:pos x="T10" y="T11"/>
                </a:cxn>
              </a:cxnLst>
              <a:rect l="0" t="0" r="r" b="b"/>
              <a:pathLst>
                <a:path w="151" h="107">
                  <a:moveTo>
                    <a:pt x="151" y="107"/>
                  </a:moveTo>
                  <a:lnTo>
                    <a:pt x="151" y="0"/>
                  </a:lnTo>
                  <a:lnTo>
                    <a:pt x="0" y="0"/>
                  </a:lnTo>
                  <a:lnTo>
                    <a:pt x="0" y="107"/>
                  </a:lnTo>
                  <a:lnTo>
                    <a:pt x="76" y="107"/>
                  </a:lnTo>
                  <a:lnTo>
                    <a:pt x="15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88">
              <a:extLst>
                <a:ext uri="{FF2B5EF4-FFF2-40B4-BE49-F238E27FC236}">
                  <a16:creationId xmlns:a16="http://schemas.microsoft.com/office/drawing/2014/main" xmlns="" id="{88D57E34-34BA-47A7-98D6-DB982DAFEA35}"/>
                </a:ext>
              </a:extLst>
            </p:cNvPr>
            <p:cNvSpPr>
              <a:spLocks/>
            </p:cNvSpPr>
            <p:nvPr/>
          </p:nvSpPr>
          <p:spPr bwMode="auto">
            <a:xfrm>
              <a:off x="3411538" y="1598613"/>
              <a:ext cx="28575" cy="33338"/>
            </a:xfrm>
            <a:custGeom>
              <a:avLst/>
              <a:gdLst>
                <a:gd name="T0" fmla="*/ 75 w 91"/>
                <a:gd name="T1" fmla="*/ 0 h 106"/>
                <a:gd name="T2" fmla="*/ 45 w 91"/>
                <a:gd name="T3" fmla="*/ 0 h 106"/>
                <a:gd name="T4" fmla="*/ 0 w 91"/>
                <a:gd name="T5" fmla="*/ 0 h 106"/>
                <a:gd name="T6" fmla="*/ 0 w 91"/>
                <a:gd name="T7" fmla="*/ 106 h 106"/>
                <a:gd name="T8" fmla="*/ 75 w 91"/>
                <a:gd name="T9" fmla="*/ 106 h 106"/>
                <a:gd name="T10" fmla="*/ 79 w 91"/>
                <a:gd name="T11" fmla="*/ 106 h 106"/>
                <a:gd name="T12" fmla="*/ 81 w 91"/>
                <a:gd name="T13" fmla="*/ 104 h 106"/>
                <a:gd name="T14" fmla="*/ 84 w 91"/>
                <a:gd name="T15" fmla="*/ 103 h 106"/>
                <a:gd name="T16" fmla="*/ 86 w 91"/>
                <a:gd name="T17" fmla="*/ 101 h 106"/>
                <a:gd name="T18" fmla="*/ 88 w 91"/>
                <a:gd name="T19" fmla="*/ 99 h 106"/>
                <a:gd name="T20" fmla="*/ 89 w 91"/>
                <a:gd name="T21" fmla="*/ 97 h 106"/>
                <a:gd name="T22" fmla="*/ 91 w 91"/>
                <a:gd name="T23" fmla="*/ 94 h 106"/>
                <a:gd name="T24" fmla="*/ 91 w 91"/>
                <a:gd name="T25" fmla="*/ 91 h 106"/>
                <a:gd name="T26" fmla="*/ 91 w 91"/>
                <a:gd name="T27" fmla="*/ 15 h 106"/>
                <a:gd name="T28" fmla="*/ 91 w 91"/>
                <a:gd name="T29" fmla="*/ 12 h 106"/>
                <a:gd name="T30" fmla="*/ 89 w 91"/>
                <a:gd name="T31" fmla="*/ 10 h 106"/>
                <a:gd name="T32" fmla="*/ 88 w 91"/>
                <a:gd name="T33" fmla="*/ 7 h 106"/>
                <a:gd name="T34" fmla="*/ 86 w 91"/>
                <a:gd name="T35" fmla="*/ 5 h 106"/>
                <a:gd name="T36" fmla="*/ 84 w 91"/>
                <a:gd name="T37" fmla="*/ 4 h 106"/>
                <a:gd name="T38" fmla="*/ 81 w 91"/>
                <a:gd name="T39" fmla="*/ 2 h 106"/>
                <a:gd name="T40" fmla="*/ 79 w 91"/>
                <a:gd name="T41" fmla="*/ 2 h 106"/>
                <a:gd name="T42" fmla="*/ 75 w 91"/>
                <a:gd name="T43" fmla="*/ 0 h 106"/>
                <a:gd name="T44" fmla="*/ 75 w 91"/>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06">
                  <a:moveTo>
                    <a:pt x="75" y="0"/>
                  </a:moveTo>
                  <a:lnTo>
                    <a:pt x="45" y="0"/>
                  </a:lnTo>
                  <a:lnTo>
                    <a:pt x="0" y="0"/>
                  </a:lnTo>
                  <a:lnTo>
                    <a:pt x="0" y="106"/>
                  </a:lnTo>
                  <a:lnTo>
                    <a:pt x="75" y="106"/>
                  </a:lnTo>
                  <a:lnTo>
                    <a:pt x="79" y="106"/>
                  </a:lnTo>
                  <a:lnTo>
                    <a:pt x="81" y="104"/>
                  </a:lnTo>
                  <a:lnTo>
                    <a:pt x="84" y="103"/>
                  </a:lnTo>
                  <a:lnTo>
                    <a:pt x="86" y="101"/>
                  </a:lnTo>
                  <a:lnTo>
                    <a:pt x="88" y="99"/>
                  </a:lnTo>
                  <a:lnTo>
                    <a:pt x="89" y="97"/>
                  </a:lnTo>
                  <a:lnTo>
                    <a:pt x="91" y="94"/>
                  </a:lnTo>
                  <a:lnTo>
                    <a:pt x="91" y="91"/>
                  </a:lnTo>
                  <a:lnTo>
                    <a:pt x="91" y="15"/>
                  </a:lnTo>
                  <a:lnTo>
                    <a:pt x="91" y="12"/>
                  </a:lnTo>
                  <a:lnTo>
                    <a:pt x="89" y="10"/>
                  </a:lnTo>
                  <a:lnTo>
                    <a:pt x="88" y="7"/>
                  </a:lnTo>
                  <a:lnTo>
                    <a:pt x="86" y="5"/>
                  </a:lnTo>
                  <a:lnTo>
                    <a:pt x="84" y="4"/>
                  </a:lnTo>
                  <a:lnTo>
                    <a:pt x="81" y="2"/>
                  </a:lnTo>
                  <a:lnTo>
                    <a:pt x="79"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89">
              <a:extLst>
                <a:ext uri="{FF2B5EF4-FFF2-40B4-BE49-F238E27FC236}">
                  <a16:creationId xmlns:a16="http://schemas.microsoft.com/office/drawing/2014/main" xmlns="" id="{F30E7BFE-901E-4881-9F33-4F3776C879FD}"/>
                </a:ext>
              </a:extLst>
            </p:cNvPr>
            <p:cNvSpPr>
              <a:spLocks/>
            </p:cNvSpPr>
            <p:nvPr/>
          </p:nvSpPr>
          <p:spPr bwMode="auto">
            <a:xfrm>
              <a:off x="3316288" y="1598613"/>
              <a:ext cx="28575" cy="33338"/>
            </a:xfrm>
            <a:custGeom>
              <a:avLst/>
              <a:gdLst>
                <a:gd name="T0" fmla="*/ 0 w 90"/>
                <a:gd name="T1" fmla="*/ 15 h 106"/>
                <a:gd name="T2" fmla="*/ 0 w 90"/>
                <a:gd name="T3" fmla="*/ 91 h 106"/>
                <a:gd name="T4" fmla="*/ 0 w 90"/>
                <a:gd name="T5" fmla="*/ 94 h 106"/>
                <a:gd name="T6" fmla="*/ 1 w 90"/>
                <a:gd name="T7" fmla="*/ 97 h 106"/>
                <a:gd name="T8" fmla="*/ 3 w 90"/>
                <a:gd name="T9" fmla="*/ 99 h 106"/>
                <a:gd name="T10" fmla="*/ 4 w 90"/>
                <a:gd name="T11" fmla="*/ 101 h 106"/>
                <a:gd name="T12" fmla="*/ 6 w 90"/>
                <a:gd name="T13" fmla="*/ 103 h 106"/>
                <a:gd name="T14" fmla="*/ 10 w 90"/>
                <a:gd name="T15" fmla="*/ 104 h 106"/>
                <a:gd name="T16" fmla="*/ 12 w 90"/>
                <a:gd name="T17" fmla="*/ 106 h 106"/>
                <a:gd name="T18" fmla="*/ 15 w 90"/>
                <a:gd name="T19" fmla="*/ 106 h 106"/>
                <a:gd name="T20" fmla="*/ 90 w 90"/>
                <a:gd name="T21" fmla="*/ 106 h 106"/>
                <a:gd name="T22" fmla="*/ 90 w 90"/>
                <a:gd name="T23" fmla="*/ 0 h 106"/>
                <a:gd name="T24" fmla="*/ 15 w 90"/>
                <a:gd name="T25" fmla="*/ 0 h 106"/>
                <a:gd name="T26" fmla="*/ 12 w 90"/>
                <a:gd name="T27" fmla="*/ 0 h 106"/>
                <a:gd name="T28" fmla="*/ 10 w 90"/>
                <a:gd name="T29" fmla="*/ 2 h 106"/>
                <a:gd name="T30" fmla="*/ 6 w 90"/>
                <a:gd name="T31" fmla="*/ 4 h 106"/>
                <a:gd name="T32" fmla="*/ 4 w 90"/>
                <a:gd name="T33" fmla="*/ 5 h 106"/>
                <a:gd name="T34" fmla="*/ 3 w 90"/>
                <a:gd name="T35" fmla="*/ 7 h 106"/>
                <a:gd name="T36" fmla="*/ 1 w 90"/>
                <a:gd name="T37" fmla="*/ 10 h 106"/>
                <a:gd name="T38" fmla="*/ 0 w 90"/>
                <a:gd name="T39" fmla="*/ 12 h 106"/>
                <a:gd name="T40" fmla="*/ 0 w 90"/>
                <a:gd name="T41" fmla="*/ 1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0" y="15"/>
                  </a:moveTo>
                  <a:lnTo>
                    <a:pt x="0" y="91"/>
                  </a:lnTo>
                  <a:lnTo>
                    <a:pt x="0" y="94"/>
                  </a:lnTo>
                  <a:lnTo>
                    <a:pt x="1" y="97"/>
                  </a:lnTo>
                  <a:lnTo>
                    <a:pt x="3" y="99"/>
                  </a:lnTo>
                  <a:lnTo>
                    <a:pt x="4" y="101"/>
                  </a:lnTo>
                  <a:lnTo>
                    <a:pt x="6" y="103"/>
                  </a:lnTo>
                  <a:lnTo>
                    <a:pt x="10" y="104"/>
                  </a:lnTo>
                  <a:lnTo>
                    <a:pt x="12" y="106"/>
                  </a:lnTo>
                  <a:lnTo>
                    <a:pt x="15" y="106"/>
                  </a:lnTo>
                  <a:lnTo>
                    <a:pt x="90" y="106"/>
                  </a:lnTo>
                  <a:lnTo>
                    <a:pt x="90" y="0"/>
                  </a:lnTo>
                  <a:lnTo>
                    <a:pt x="15" y="0"/>
                  </a:lnTo>
                  <a:lnTo>
                    <a:pt x="12" y="0"/>
                  </a:lnTo>
                  <a:lnTo>
                    <a:pt x="10" y="2"/>
                  </a:lnTo>
                  <a:lnTo>
                    <a:pt x="6" y="4"/>
                  </a:lnTo>
                  <a:lnTo>
                    <a:pt x="4" y="5"/>
                  </a:lnTo>
                  <a:lnTo>
                    <a:pt x="3" y="7"/>
                  </a:lnTo>
                  <a:lnTo>
                    <a:pt x="1" y="10"/>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90">
              <a:extLst>
                <a:ext uri="{FF2B5EF4-FFF2-40B4-BE49-F238E27FC236}">
                  <a16:creationId xmlns:a16="http://schemas.microsoft.com/office/drawing/2014/main" xmlns="" id="{3B4BB294-3F58-429D-AD93-7B23F68F0B5D}"/>
                </a:ext>
              </a:extLst>
            </p:cNvPr>
            <p:cNvSpPr>
              <a:spLocks/>
            </p:cNvSpPr>
            <p:nvPr/>
          </p:nvSpPr>
          <p:spPr bwMode="auto">
            <a:xfrm>
              <a:off x="3354388" y="1598613"/>
              <a:ext cx="47625" cy="33338"/>
            </a:xfrm>
            <a:custGeom>
              <a:avLst/>
              <a:gdLst>
                <a:gd name="T0" fmla="*/ 0 w 151"/>
                <a:gd name="T1" fmla="*/ 0 h 106"/>
                <a:gd name="T2" fmla="*/ 0 w 151"/>
                <a:gd name="T3" fmla="*/ 106 h 106"/>
                <a:gd name="T4" fmla="*/ 151 w 151"/>
                <a:gd name="T5" fmla="*/ 106 h 106"/>
                <a:gd name="T6" fmla="*/ 151 w 151"/>
                <a:gd name="T7" fmla="*/ 0 h 106"/>
                <a:gd name="T8" fmla="*/ 45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4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91">
              <a:extLst>
                <a:ext uri="{FF2B5EF4-FFF2-40B4-BE49-F238E27FC236}">
                  <a16:creationId xmlns:a16="http://schemas.microsoft.com/office/drawing/2014/main" xmlns="" id="{8322FD8B-1448-4FFE-A201-5D316158652D}"/>
                </a:ext>
              </a:extLst>
            </p:cNvPr>
            <p:cNvSpPr>
              <a:spLocks/>
            </p:cNvSpPr>
            <p:nvPr/>
          </p:nvSpPr>
          <p:spPr bwMode="auto">
            <a:xfrm>
              <a:off x="3373438" y="1560513"/>
              <a:ext cx="47625" cy="33338"/>
            </a:xfrm>
            <a:custGeom>
              <a:avLst/>
              <a:gdLst>
                <a:gd name="T0" fmla="*/ 150 w 150"/>
                <a:gd name="T1" fmla="*/ 0 h 105"/>
                <a:gd name="T2" fmla="*/ 105 w 150"/>
                <a:gd name="T3" fmla="*/ 0 h 105"/>
                <a:gd name="T4" fmla="*/ 0 w 150"/>
                <a:gd name="T5" fmla="*/ 0 h 105"/>
                <a:gd name="T6" fmla="*/ 0 w 150"/>
                <a:gd name="T7" fmla="*/ 105 h 105"/>
                <a:gd name="T8" fmla="*/ 105 w 150"/>
                <a:gd name="T9" fmla="*/ 105 h 105"/>
                <a:gd name="T10" fmla="*/ 150 w 150"/>
                <a:gd name="T11" fmla="*/ 105 h 105"/>
                <a:gd name="T12" fmla="*/ 150 w 150"/>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150" y="0"/>
                  </a:moveTo>
                  <a:lnTo>
                    <a:pt x="105" y="0"/>
                  </a:lnTo>
                  <a:lnTo>
                    <a:pt x="0" y="0"/>
                  </a:lnTo>
                  <a:lnTo>
                    <a:pt x="0" y="105"/>
                  </a:lnTo>
                  <a:lnTo>
                    <a:pt x="105" y="105"/>
                  </a:lnTo>
                  <a:lnTo>
                    <a:pt x="150" y="105"/>
                  </a:ln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92">
              <a:extLst>
                <a:ext uri="{FF2B5EF4-FFF2-40B4-BE49-F238E27FC236}">
                  <a16:creationId xmlns:a16="http://schemas.microsoft.com/office/drawing/2014/main" xmlns="" id="{EE943E9D-D099-460E-BED6-3461B3C982CE}"/>
                </a:ext>
              </a:extLst>
            </p:cNvPr>
            <p:cNvSpPr>
              <a:spLocks/>
            </p:cNvSpPr>
            <p:nvPr/>
          </p:nvSpPr>
          <p:spPr bwMode="auto">
            <a:xfrm>
              <a:off x="3335338" y="1560513"/>
              <a:ext cx="28575" cy="33338"/>
            </a:xfrm>
            <a:custGeom>
              <a:avLst/>
              <a:gdLst>
                <a:gd name="T0" fmla="*/ 90 w 90"/>
                <a:gd name="T1" fmla="*/ 0 h 105"/>
                <a:gd name="T2" fmla="*/ 45 w 90"/>
                <a:gd name="T3" fmla="*/ 0 h 105"/>
                <a:gd name="T4" fmla="*/ 15 w 90"/>
                <a:gd name="T5" fmla="*/ 0 h 105"/>
                <a:gd name="T6" fmla="*/ 12 w 90"/>
                <a:gd name="T7" fmla="*/ 0 h 105"/>
                <a:gd name="T8" fmla="*/ 10 w 90"/>
                <a:gd name="T9" fmla="*/ 1 h 105"/>
                <a:gd name="T10" fmla="*/ 7 w 90"/>
                <a:gd name="T11" fmla="*/ 2 h 105"/>
                <a:gd name="T12" fmla="*/ 4 w 90"/>
                <a:gd name="T13" fmla="*/ 5 h 105"/>
                <a:gd name="T14" fmla="*/ 3 w 90"/>
                <a:gd name="T15" fmla="*/ 7 h 105"/>
                <a:gd name="T16" fmla="*/ 1 w 90"/>
                <a:gd name="T17" fmla="*/ 10 h 105"/>
                <a:gd name="T18" fmla="*/ 1 w 90"/>
                <a:gd name="T19" fmla="*/ 12 h 105"/>
                <a:gd name="T20" fmla="*/ 0 w 90"/>
                <a:gd name="T21" fmla="*/ 15 h 105"/>
                <a:gd name="T22" fmla="*/ 0 w 90"/>
                <a:gd name="T23" fmla="*/ 90 h 105"/>
                <a:gd name="T24" fmla="*/ 1 w 90"/>
                <a:gd name="T25" fmla="*/ 94 h 105"/>
                <a:gd name="T26" fmla="*/ 1 w 90"/>
                <a:gd name="T27" fmla="*/ 97 h 105"/>
                <a:gd name="T28" fmla="*/ 3 w 90"/>
                <a:gd name="T29" fmla="*/ 99 h 105"/>
                <a:gd name="T30" fmla="*/ 4 w 90"/>
                <a:gd name="T31" fmla="*/ 101 h 105"/>
                <a:gd name="T32" fmla="*/ 7 w 90"/>
                <a:gd name="T33" fmla="*/ 103 h 105"/>
                <a:gd name="T34" fmla="*/ 10 w 90"/>
                <a:gd name="T35" fmla="*/ 104 h 105"/>
                <a:gd name="T36" fmla="*/ 12 w 90"/>
                <a:gd name="T37" fmla="*/ 105 h 105"/>
                <a:gd name="T38" fmla="*/ 15 w 90"/>
                <a:gd name="T39" fmla="*/ 105 h 105"/>
                <a:gd name="T40" fmla="*/ 45 w 90"/>
                <a:gd name="T41" fmla="*/ 105 h 105"/>
                <a:gd name="T42" fmla="*/ 90 w 90"/>
                <a:gd name="T43" fmla="*/ 105 h 105"/>
                <a:gd name="T44" fmla="*/ 90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90" y="0"/>
                  </a:moveTo>
                  <a:lnTo>
                    <a:pt x="45" y="0"/>
                  </a:lnTo>
                  <a:lnTo>
                    <a:pt x="15" y="0"/>
                  </a:lnTo>
                  <a:lnTo>
                    <a:pt x="12" y="0"/>
                  </a:lnTo>
                  <a:lnTo>
                    <a:pt x="10" y="1"/>
                  </a:lnTo>
                  <a:lnTo>
                    <a:pt x="7" y="2"/>
                  </a:lnTo>
                  <a:lnTo>
                    <a:pt x="4" y="5"/>
                  </a:lnTo>
                  <a:lnTo>
                    <a:pt x="3" y="7"/>
                  </a:lnTo>
                  <a:lnTo>
                    <a:pt x="1" y="10"/>
                  </a:lnTo>
                  <a:lnTo>
                    <a:pt x="1" y="12"/>
                  </a:lnTo>
                  <a:lnTo>
                    <a:pt x="0" y="15"/>
                  </a:lnTo>
                  <a:lnTo>
                    <a:pt x="0" y="90"/>
                  </a:lnTo>
                  <a:lnTo>
                    <a:pt x="1" y="94"/>
                  </a:lnTo>
                  <a:lnTo>
                    <a:pt x="1" y="97"/>
                  </a:lnTo>
                  <a:lnTo>
                    <a:pt x="3" y="99"/>
                  </a:lnTo>
                  <a:lnTo>
                    <a:pt x="4" y="101"/>
                  </a:lnTo>
                  <a:lnTo>
                    <a:pt x="7" y="103"/>
                  </a:lnTo>
                  <a:lnTo>
                    <a:pt x="10" y="104"/>
                  </a:lnTo>
                  <a:lnTo>
                    <a:pt x="12"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493">
              <a:extLst>
                <a:ext uri="{FF2B5EF4-FFF2-40B4-BE49-F238E27FC236}">
                  <a16:creationId xmlns:a16="http://schemas.microsoft.com/office/drawing/2014/main" xmlns="" id="{72E69C20-B8DF-4566-BBFE-E0C94A5C2D26}"/>
                </a:ext>
              </a:extLst>
            </p:cNvPr>
            <p:cNvSpPr>
              <a:spLocks/>
            </p:cNvSpPr>
            <p:nvPr/>
          </p:nvSpPr>
          <p:spPr bwMode="auto">
            <a:xfrm>
              <a:off x="3430588" y="1560513"/>
              <a:ext cx="28575" cy="33338"/>
            </a:xfrm>
            <a:custGeom>
              <a:avLst/>
              <a:gdLst>
                <a:gd name="T0" fmla="*/ 76 w 91"/>
                <a:gd name="T1" fmla="*/ 0 h 105"/>
                <a:gd name="T2" fmla="*/ 0 w 91"/>
                <a:gd name="T3" fmla="*/ 0 h 105"/>
                <a:gd name="T4" fmla="*/ 0 w 91"/>
                <a:gd name="T5" fmla="*/ 105 h 105"/>
                <a:gd name="T6" fmla="*/ 76 w 91"/>
                <a:gd name="T7" fmla="*/ 105 h 105"/>
                <a:gd name="T8" fmla="*/ 79 w 91"/>
                <a:gd name="T9" fmla="*/ 105 h 105"/>
                <a:gd name="T10" fmla="*/ 82 w 91"/>
                <a:gd name="T11" fmla="*/ 104 h 105"/>
                <a:gd name="T12" fmla="*/ 84 w 91"/>
                <a:gd name="T13" fmla="*/ 103 h 105"/>
                <a:gd name="T14" fmla="*/ 86 w 91"/>
                <a:gd name="T15" fmla="*/ 101 h 105"/>
                <a:gd name="T16" fmla="*/ 88 w 91"/>
                <a:gd name="T17" fmla="*/ 99 h 105"/>
                <a:gd name="T18" fmla="*/ 89 w 91"/>
                <a:gd name="T19" fmla="*/ 97 h 105"/>
                <a:gd name="T20" fmla="*/ 91 w 91"/>
                <a:gd name="T21" fmla="*/ 94 h 105"/>
                <a:gd name="T22" fmla="*/ 91 w 91"/>
                <a:gd name="T23" fmla="*/ 90 h 105"/>
                <a:gd name="T24" fmla="*/ 91 w 91"/>
                <a:gd name="T25" fmla="*/ 15 h 105"/>
                <a:gd name="T26" fmla="*/ 91 w 91"/>
                <a:gd name="T27" fmla="*/ 12 h 105"/>
                <a:gd name="T28" fmla="*/ 89 w 91"/>
                <a:gd name="T29" fmla="*/ 9 h 105"/>
                <a:gd name="T30" fmla="*/ 88 w 91"/>
                <a:gd name="T31" fmla="*/ 7 h 105"/>
                <a:gd name="T32" fmla="*/ 86 w 91"/>
                <a:gd name="T33" fmla="*/ 5 h 105"/>
                <a:gd name="T34" fmla="*/ 84 w 91"/>
                <a:gd name="T35" fmla="*/ 2 h 105"/>
                <a:gd name="T36" fmla="*/ 82 w 91"/>
                <a:gd name="T37" fmla="*/ 1 h 105"/>
                <a:gd name="T38" fmla="*/ 79 w 91"/>
                <a:gd name="T39" fmla="*/ 0 h 105"/>
                <a:gd name="T40" fmla="*/ 76 w 91"/>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05">
                  <a:moveTo>
                    <a:pt x="76" y="0"/>
                  </a:moveTo>
                  <a:lnTo>
                    <a:pt x="0" y="0"/>
                  </a:lnTo>
                  <a:lnTo>
                    <a:pt x="0" y="105"/>
                  </a:lnTo>
                  <a:lnTo>
                    <a:pt x="76" y="105"/>
                  </a:lnTo>
                  <a:lnTo>
                    <a:pt x="79" y="105"/>
                  </a:lnTo>
                  <a:lnTo>
                    <a:pt x="82" y="104"/>
                  </a:lnTo>
                  <a:lnTo>
                    <a:pt x="84" y="103"/>
                  </a:lnTo>
                  <a:lnTo>
                    <a:pt x="86" y="101"/>
                  </a:lnTo>
                  <a:lnTo>
                    <a:pt x="88" y="99"/>
                  </a:lnTo>
                  <a:lnTo>
                    <a:pt x="89" y="97"/>
                  </a:lnTo>
                  <a:lnTo>
                    <a:pt x="91" y="94"/>
                  </a:lnTo>
                  <a:lnTo>
                    <a:pt x="91" y="90"/>
                  </a:lnTo>
                  <a:lnTo>
                    <a:pt x="91" y="15"/>
                  </a:lnTo>
                  <a:lnTo>
                    <a:pt x="91" y="12"/>
                  </a:lnTo>
                  <a:lnTo>
                    <a:pt x="89" y="9"/>
                  </a:lnTo>
                  <a:lnTo>
                    <a:pt x="88" y="7"/>
                  </a:lnTo>
                  <a:lnTo>
                    <a:pt x="86" y="5"/>
                  </a:lnTo>
                  <a:lnTo>
                    <a:pt x="84" y="2"/>
                  </a:lnTo>
                  <a:lnTo>
                    <a:pt x="82" y="1"/>
                  </a:lnTo>
                  <a:lnTo>
                    <a:pt x="79"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494">
              <a:extLst>
                <a:ext uri="{FF2B5EF4-FFF2-40B4-BE49-F238E27FC236}">
                  <a16:creationId xmlns:a16="http://schemas.microsoft.com/office/drawing/2014/main" xmlns="" id="{3EF09789-E73A-4CFB-9FCF-08DA00003161}"/>
                </a:ext>
              </a:extLst>
            </p:cNvPr>
            <p:cNvSpPr>
              <a:spLocks/>
            </p:cNvSpPr>
            <p:nvPr/>
          </p:nvSpPr>
          <p:spPr bwMode="auto">
            <a:xfrm>
              <a:off x="3411538" y="1522413"/>
              <a:ext cx="28575" cy="33338"/>
            </a:xfrm>
            <a:custGeom>
              <a:avLst/>
              <a:gdLst>
                <a:gd name="T0" fmla="*/ 75 w 91"/>
                <a:gd name="T1" fmla="*/ 105 h 105"/>
                <a:gd name="T2" fmla="*/ 79 w 91"/>
                <a:gd name="T3" fmla="*/ 105 h 105"/>
                <a:gd name="T4" fmla="*/ 81 w 91"/>
                <a:gd name="T5" fmla="*/ 104 h 105"/>
                <a:gd name="T6" fmla="*/ 84 w 91"/>
                <a:gd name="T7" fmla="*/ 102 h 105"/>
                <a:gd name="T8" fmla="*/ 86 w 91"/>
                <a:gd name="T9" fmla="*/ 101 h 105"/>
                <a:gd name="T10" fmla="*/ 88 w 91"/>
                <a:gd name="T11" fmla="*/ 99 h 105"/>
                <a:gd name="T12" fmla="*/ 89 w 91"/>
                <a:gd name="T13" fmla="*/ 96 h 105"/>
                <a:gd name="T14" fmla="*/ 91 w 91"/>
                <a:gd name="T15" fmla="*/ 93 h 105"/>
                <a:gd name="T16" fmla="*/ 91 w 91"/>
                <a:gd name="T17" fmla="*/ 90 h 105"/>
                <a:gd name="T18" fmla="*/ 91 w 91"/>
                <a:gd name="T19" fmla="*/ 15 h 105"/>
                <a:gd name="T20" fmla="*/ 91 w 91"/>
                <a:gd name="T21" fmla="*/ 12 h 105"/>
                <a:gd name="T22" fmla="*/ 89 w 91"/>
                <a:gd name="T23" fmla="*/ 9 h 105"/>
                <a:gd name="T24" fmla="*/ 88 w 91"/>
                <a:gd name="T25" fmla="*/ 7 h 105"/>
                <a:gd name="T26" fmla="*/ 86 w 91"/>
                <a:gd name="T27" fmla="*/ 4 h 105"/>
                <a:gd name="T28" fmla="*/ 84 w 91"/>
                <a:gd name="T29" fmla="*/ 2 h 105"/>
                <a:gd name="T30" fmla="*/ 81 w 91"/>
                <a:gd name="T31" fmla="*/ 1 h 105"/>
                <a:gd name="T32" fmla="*/ 79 w 91"/>
                <a:gd name="T33" fmla="*/ 0 h 105"/>
                <a:gd name="T34" fmla="*/ 75 w 91"/>
                <a:gd name="T35" fmla="*/ 0 h 105"/>
                <a:gd name="T36" fmla="*/ 0 w 91"/>
                <a:gd name="T37" fmla="*/ 0 h 105"/>
                <a:gd name="T38" fmla="*/ 0 w 91"/>
                <a:gd name="T39" fmla="*/ 105 h 105"/>
                <a:gd name="T40" fmla="*/ 45 w 91"/>
                <a:gd name="T41" fmla="*/ 105 h 105"/>
                <a:gd name="T42" fmla="*/ 75 w 91"/>
                <a:gd name="T4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75" y="105"/>
                  </a:moveTo>
                  <a:lnTo>
                    <a:pt x="79" y="105"/>
                  </a:lnTo>
                  <a:lnTo>
                    <a:pt x="81" y="104"/>
                  </a:lnTo>
                  <a:lnTo>
                    <a:pt x="84" y="102"/>
                  </a:lnTo>
                  <a:lnTo>
                    <a:pt x="86" y="101"/>
                  </a:lnTo>
                  <a:lnTo>
                    <a:pt x="88" y="99"/>
                  </a:lnTo>
                  <a:lnTo>
                    <a:pt x="89" y="96"/>
                  </a:lnTo>
                  <a:lnTo>
                    <a:pt x="91" y="93"/>
                  </a:lnTo>
                  <a:lnTo>
                    <a:pt x="91" y="90"/>
                  </a:lnTo>
                  <a:lnTo>
                    <a:pt x="91" y="15"/>
                  </a:lnTo>
                  <a:lnTo>
                    <a:pt x="91" y="12"/>
                  </a:lnTo>
                  <a:lnTo>
                    <a:pt x="89" y="9"/>
                  </a:lnTo>
                  <a:lnTo>
                    <a:pt x="88" y="7"/>
                  </a:lnTo>
                  <a:lnTo>
                    <a:pt x="86" y="4"/>
                  </a:lnTo>
                  <a:lnTo>
                    <a:pt x="84" y="2"/>
                  </a:lnTo>
                  <a:lnTo>
                    <a:pt x="81" y="1"/>
                  </a:lnTo>
                  <a:lnTo>
                    <a:pt x="79" y="0"/>
                  </a:lnTo>
                  <a:lnTo>
                    <a:pt x="75" y="0"/>
                  </a:lnTo>
                  <a:lnTo>
                    <a:pt x="0" y="0"/>
                  </a:lnTo>
                  <a:lnTo>
                    <a:pt x="0" y="105"/>
                  </a:lnTo>
                  <a:lnTo>
                    <a:pt x="45" y="105"/>
                  </a:lnTo>
                  <a:lnTo>
                    <a:pt x="75"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95">
              <a:extLst>
                <a:ext uri="{FF2B5EF4-FFF2-40B4-BE49-F238E27FC236}">
                  <a16:creationId xmlns:a16="http://schemas.microsoft.com/office/drawing/2014/main" xmlns="" id="{35F9925A-D080-4D49-928B-2EF534E31D1C}"/>
                </a:ext>
              </a:extLst>
            </p:cNvPr>
            <p:cNvSpPr>
              <a:spLocks/>
            </p:cNvSpPr>
            <p:nvPr/>
          </p:nvSpPr>
          <p:spPr bwMode="auto">
            <a:xfrm>
              <a:off x="3354388" y="1522413"/>
              <a:ext cx="47625" cy="33338"/>
            </a:xfrm>
            <a:custGeom>
              <a:avLst/>
              <a:gdLst>
                <a:gd name="T0" fmla="*/ 151 w 151"/>
                <a:gd name="T1" fmla="*/ 105 h 105"/>
                <a:gd name="T2" fmla="*/ 151 w 151"/>
                <a:gd name="T3" fmla="*/ 0 h 105"/>
                <a:gd name="T4" fmla="*/ 0 w 151"/>
                <a:gd name="T5" fmla="*/ 0 h 105"/>
                <a:gd name="T6" fmla="*/ 0 w 151"/>
                <a:gd name="T7" fmla="*/ 105 h 105"/>
                <a:gd name="T8" fmla="*/ 45 w 151"/>
                <a:gd name="T9" fmla="*/ 105 h 105"/>
                <a:gd name="T10" fmla="*/ 151 w 151"/>
                <a:gd name="T11" fmla="*/ 105 h 105"/>
              </a:gdLst>
              <a:ahLst/>
              <a:cxnLst>
                <a:cxn ang="0">
                  <a:pos x="T0" y="T1"/>
                </a:cxn>
                <a:cxn ang="0">
                  <a:pos x="T2" y="T3"/>
                </a:cxn>
                <a:cxn ang="0">
                  <a:pos x="T4" y="T5"/>
                </a:cxn>
                <a:cxn ang="0">
                  <a:pos x="T6" y="T7"/>
                </a:cxn>
                <a:cxn ang="0">
                  <a:pos x="T8" y="T9"/>
                </a:cxn>
                <a:cxn ang="0">
                  <a:pos x="T10" y="T11"/>
                </a:cxn>
              </a:cxnLst>
              <a:rect l="0" t="0" r="r" b="b"/>
              <a:pathLst>
                <a:path w="151" h="105">
                  <a:moveTo>
                    <a:pt x="151" y="105"/>
                  </a:moveTo>
                  <a:lnTo>
                    <a:pt x="151" y="0"/>
                  </a:lnTo>
                  <a:lnTo>
                    <a:pt x="0" y="0"/>
                  </a:lnTo>
                  <a:lnTo>
                    <a:pt x="0" y="105"/>
                  </a:lnTo>
                  <a:lnTo>
                    <a:pt x="45"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96">
              <a:extLst>
                <a:ext uri="{FF2B5EF4-FFF2-40B4-BE49-F238E27FC236}">
                  <a16:creationId xmlns:a16="http://schemas.microsoft.com/office/drawing/2014/main" xmlns="" id="{4D7DF8E6-7B8D-412C-9307-FAE2CA5C8236}"/>
                </a:ext>
              </a:extLst>
            </p:cNvPr>
            <p:cNvSpPr>
              <a:spLocks/>
            </p:cNvSpPr>
            <p:nvPr/>
          </p:nvSpPr>
          <p:spPr bwMode="auto">
            <a:xfrm>
              <a:off x="3316288" y="1522413"/>
              <a:ext cx="28575" cy="33338"/>
            </a:xfrm>
            <a:custGeom>
              <a:avLst/>
              <a:gdLst>
                <a:gd name="T0" fmla="*/ 0 w 90"/>
                <a:gd name="T1" fmla="*/ 15 h 105"/>
                <a:gd name="T2" fmla="*/ 0 w 90"/>
                <a:gd name="T3" fmla="*/ 90 h 105"/>
                <a:gd name="T4" fmla="*/ 0 w 90"/>
                <a:gd name="T5" fmla="*/ 93 h 105"/>
                <a:gd name="T6" fmla="*/ 1 w 90"/>
                <a:gd name="T7" fmla="*/ 96 h 105"/>
                <a:gd name="T8" fmla="*/ 3 w 90"/>
                <a:gd name="T9" fmla="*/ 99 h 105"/>
                <a:gd name="T10" fmla="*/ 4 w 90"/>
                <a:gd name="T11" fmla="*/ 101 h 105"/>
                <a:gd name="T12" fmla="*/ 6 w 90"/>
                <a:gd name="T13" fmla="*/ 102 h 105"/>
                <a:gd name="T14" fmla="*/ 10 w 90"/>
                <a:gd name="T15" fmla="*/ 104 h 105"/>
                <a:gd name="T16" fmla="*/ 12 w 90"/>
                <a:gd name="T17" fmla="*/ 105 h 105"/>
                <a:gd name="T18" fmla="*/ 15 w 90"/>
                <a:gd name="T19" fmla="*/ 105 h 105"/>
                <a:gd name="T20" fmla="*/ 90 w 90"/>
                <a:gd name="T21" fmla="*/ 105 h 105"/>
                <a:gd name="T22" fmla="*/ 90 w 90"/>
                <a:gd name="T23" fmla="*/ 0 h 105"/>
                <a:gd name="T24" fmla="*/ 15 w 90"/>
                <a:gd name="T25" fmla="*/ 0 h 105"/>
                <a:gd name="T26" fmla="*/ 12 w 90"/>
                <a:gd name="T27" fmla="*/ 0 h 105"/>
                <a:gd name="T28" fmla="*/ 10 w 90"/>
                <a:gd name="T29" fmla="*/ 1 h 105"/>
                <a:gd name="T30" fmla="*/ 6 w 90"/>
                <a:gd name="T31" fmla="*/ 2 h 105"/>
                <a:gd name="T32" fmla="*/ 4 w 90"/>
                <a:gd name="T33" fmla="*/ 4 h 105"/>
                <a:gd name="T34" fmla="*/ 3 w 90"/>
                <a:gd name="T35" fmla="*/ 7 h 105"/>
                <a:gd name="T36" fmla="*/ 1 w 90"/>
                <a:gd name="T37" fmla="*/ 9 h 105"/>
                <a:gd name="T38" fmla="*/ 0 w 90"/>
                <a:gd name="T39" fmla="*/ 12 h 105"/>
                <a:gd name="T40" fmla="*/ 0 w 90"/>
                <a:gd name="T41"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5"/>
                  </a:moveTo>
                  <a:lnTo>
                    <a:pt x="0" y="90"/>
                  </a:lnTo>
                  <a:lnTo>
                    <a:pt x="0" y="93"/>
                  </a:lnTo>
                  <a:lnTo>
                    <a:pt x="1" y="96"/>
                  </a:lnTo>
                  <a:lnTo>
                    <a:pt x="3" y="99"/>
                  </a:lnTo>
                  <a:lnTo>
                    <a:pt x="4" y="101"/>
                  </a:lnTo>
                  <a:lnTo>
                    <a:pt x="6" y="102"/>
                  </a:lnTo>
                  <a:lnTo>
                    <a:pt x="10" y="104"/>
                  </a:lnTo>
                  <a:lnTo>
                    <a:pt x="12" y="105"/>
                  </a:lnTo>
                  <a:lnTo>
                    <a:pt x="15" y="105"/>
                  </a:lnTo>
                  <a:lnTo>
                    <a:pt x="90" y="105"/>
                  </a:lnTo>
                  <a:lnTo>
                    <a:pt x="90" y="0"/>
                  </a:lnTo>
                  <a:lnTo>
                    <a:pt x="15" y="0"/>
                  </a:lnTo>
                  <a:lnTo>
                    <a:pt x="12" y="0"/>
                  </a:lnTo>
                  <a:lnTo>
                    <a:pt x="10" y="1"/>
                  </a:lnTo>
                  <a:lnTo>
                    <a:pt x="6" y="2"/>
                  </a:lnTo>
                  <a:lnTo>
                    <a:pt x="4" y="4"/>
                  </a:lnTo>
                  <a:lnTo>
                    <a:pt x="3" y="7"/>
                  </a:lnTo>
                  <a:lnTo>
                    <a:pt x="1" y="9"/>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a:extLst>
              <a:ext uri="{FF2B5EF4-FFF2-40B4-BE49-F238E27FC236}">
                <a16:creationId xmlns:a16="http://schemas.microsoft.com/office/drawing/2014/main" xmlns="" id="{82DC834D-A801-489D-B18E-A3C9646F4D2E}"/>
              </a:ext>
              <a:ext uri="{C183D7F6-B498-43B3-948B-1728B52AA6E4}">
                <adec:decorative xmlns:adec="http://schemas.microsoft.com/office/drawing/2017/decorative" xmlns="" val="1"/>
              </a:ext>
            </a:extLst>
          </p:cNvPr>
          <p:cNvGrpSpPr/>
          <p:nvPr/>
        </p:nvGrpSpPr>
        <p:grpSpPr>
          <a:xfrm>
            <a:off x="4386489" y="1577182"/>
            <a:ext cx="3419021" cy="2214588"/>
            <a:chOff x="304800" y="1577182"/>
            <a:chExt cx="3419021" cy="2214588"/>
          </a:xfrm>
          <a:effectLst>
            <a:outerShdw blurRad="50800" dist="38100" dir="5400000" algn="t" rotWithShape="0">
              <a:prstClr val="black">
                <a:alpha val="20000"/>
              </a:prstClr>
            </a:outerShdw>
          </a:effectLst>
        </p:grpSpPr>
        <p:sp>
          <p:nvSpPr>
            <p:cNvPr id="46" name="Rectangle 45">
              <a:extLst>
                <a:ext uri="{FF2B5EF4-FFF2-40B4-BE49-F238E27FC236}">
                  <a16:creationId xmlns:a16="http://schemas.microsoft.com/office/drawing/2014/main" xmlns="" id="{0A0A31DB-DD27-4F64-AB8C-EC7887B70CFD}"/>
                </a:ext>
              </a:extLst>
            </p:cNvPr>
            <p:cNvSpPr/>
            <p:nvPr/>
          </p:nvSpPr>
          <p:spPr>
            <a:xfrm>
              <a:off x="304800" y="1577182"/>
              <a:ext cx="3419021" cy="17954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$ 1,237.55</a:t>
              </a:r>
            </a:p>
          </p:txBody>
        </p:sp>
        <p:sp>
          <p:nvSpPr>
            <p:cNvPr id="47" name="Rectangle 46">
              <a:extLst>
                <a:ext uri="{FF2B5EF4-FFF2-40B4-BE49-F238E27FC236}">
                  <a16:creationId xmlns:a16="http://schemas.microsoft.com/office/drawing/2014/main" xmlns="" id="{AC6A4160-8BE0-4F42-8528-A692DB7BDCCE}"/>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Transactions: 134</a:t>
              </a:r>
            </a:p>
          </p:txBody>
        </p:sp>
      </p:grpSp>
      <p:sp>
        <p:nvSpPr>
          <p:cNvPr id="48" name="Oval 47">
            <a:extLst>
              <a:ext uri="{FF2B5EF4-FFF2-40B4-BE49-F238E27FC236}">
                <a16:creationId xmlns:a16="http://schemas.microsoft.com/office/drawing/2014/main" xmlns="" id="{151F8D54-5195-4686-B421-E1F7E4D42652}"/>
              </a:ext>
              <a:ext uri="{C183D7F6-B498-43B3-948B-1728B52AA6E4}">
                <adec:decorative xmlns:adec="http://schemas.microsoft.com/office/drawing/2017/decorative" xmlns="" val="1"/>
              </a:ext>
            </a:extLst>
          </p:cNvPr>
          <p:cNvSpPr/>
          <p:nvPr/>
        </p:nvSpPr>
        <p:spPr>
          <a:xfrm>
            <a:off x="5767387" y="1242245"/>
            <a:ext cx="657225" cy="657225"/>
          </a:xfrm>
          <a:prstGeom prst="ellipse">
            <a:avLst/>
          </a:prstGeom>
          <a:solidFill>
            <a:srgbClr val="404040"/>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xmlns="" id="{0168AE60-C71A-4B80-811C-CAC02ADD32C2}"/>
              </a:ext>
            </a:extLst>
          </p:cNvPr>
          <p:cNvSpPr/>
          <p:nvPr/>
        </p:nvSpPr>
        <p:spPr>
          <a:xfrm>
            <a:off x="4686300" y="2768999"/>
            <a:ext cx="2819400" cy="600164"/>
          </a:xfrm>
          <a:prstGeom prst="rect">
            <a:avLst/>
          </a:prstGeom>
        </p:spPr>
        <p:txBody>
          <a:bodyPr wrap="square">
            <a:spAutoFit/>
          </a:bodyPr>
          <a:lstStyle/>
          <a:p>
            <a:pPr marL="174625" indent="-174625">
              <a:spcBef>
                <a:spcPts val="600"/>
              </a:spcBef>
              <a:buFont typeface="Segoe UI Light" panose="020B0502040204020203" pitchFamily="34" charset="0"/>
              <a:buChar char="›"/>
            </a:pPr>
            <a:r>
              <a:rPr lang="en-US" sz="1400" dirty="0">
                <a:solidFill>
                  <a:schemeClr val="bg1"/>
                </a:solidFill>
              </a:rPr>
              <a:t>35.41% from last week</a:t>
            </a:r>
          </a:p>
          <a:p>
            <a:pPr marL="174625" indent="-174625">
              <a:spcBef>
                <a:spcPts val="600"/>
              </a:spcBef>
              <a:buFont typeface="Segoe UI Light" panose="020B0502040204020203" pitchFamily="34" charset="0"/>
              <a:buChar char="›"/>
            </a:pPr>
            <a:r>
              <a:rPr lang="en-US" sz="1400" dirty="0">
                <a:solidFill>
                  <a:schemeClr val="bg1"/>
                </a:solidFill>
              </a:rPr>
              <a:t>29.47% from 6 months ago</a:t>
            </a:r>
          </a:p>
        </p:txBody>
      </p:sp>
      <p:sp>
        <p:nvSpPr>
          <p:cNvPr id="80" name="Rectangle 79">
            <a:extLst>
              <a:ext uri="{FF2B5EF4-FFF2-40B4-BE49-F238E27FC236}">
                <a16:creationId xmlns:a16="http://schemas.microsoft.com/office/drawing/2014/main" xmlns="" id="{FE2AD138-6B8C-40CA-A949-80EE0AE830BE}"/>
              </a:ext>
            </a:extLst>
          </p:cNvPr>
          <p:cNvSpPr/>
          <p:nvPr/>
        </p:nvSpPr>
        <p:spPr>
          <a:xfrm>
            <a:off x="1186197" y="2768999"/>
            <a:ext cx="1656224" cy="307777"/>
          </a:xfrm>
          <a:prstGeom prst="rect">
            <a:avLst/>
          </a:prstGeom>
        </p:spPr>
        <p:txBody>
          <a:bodyPr wrap="none">
            <a:spAutoFit/>
          </a:bodyPr>
          <a:lstStyle/>
          <a:p>
            <a:pPr algn="ctr">
              <a:spcBef>
                <a:spcPts val="600"/>
              </a:spcBef>
            </a:pPr>
            <a:r>
              <a:rPr lang="en-US" sz="1400" dirty="0">
                <a:solidFill>
                  <a:schemeClr val="bg1"/>
                </a:solidFill>
              </a:rPr>
              <a:t>Upcoming Deposits</a:t>
            </a:r>
          </a:p>
        </p:txBody>
      </p:sp>
      <p:grpSp>
        <p:nvGrpSpPr>
          <p:cNvPr id="82" name="Group 81" descr="This is an icon of a cash register.">
            <a:extLst>
              <a:ext uri="{FF2B5EF4-FFF2-40B4-BE49-F238E27FC236}">
                <a16:creationId xmlns:a16="http://schemas.microsoft.com/office/drawing/2014/main" xmlns="" id="{B98E995E-9B1D-4A56-ACB0-682E15B8ABE6}"/>
              </a:ext>
            </a:extLst>
          </p:cNvPr>
          <p:cNvGrpSpPr/>
          <p:nvPr/>
        </p:nvGrpSpPr>
        <p:grpSpPr>
          <a:xfrm>
            <a:off x="5952331" y="1427188"/>
            <a:ext cx="287338" cy="287338"/>
            <a:chOff x="304800" y="771525"/>
            <a:chExt cx="287338" cy="287338"/>
          </a:xfrm>
          <a:solidFill>
            <a:schemeClr val="bg1"/>
          </a:solidFill>
        </p:grpSpPr>
        <p:sp>
          <p:nvSpPr>
            <p:cNvPr id="83" name="Freeform 321">
              <a:extLst>
                <a:ext uri="{FF2B5EF4-FFF2-40B4-BE49-F238E27FC236}">
                  <a16:creationId xmlns:a16="http://schemas.microsoft.com/office/drawing/2014/main" xmlns="" id="{F92A0E3D-9293-4005-9591-93C80117F133}"/>
                </a:ext>
              </a:extLst>
            </p:cNvPr>
            <p:cNvSpPr>
              <a:spLocks noEditPoints="1"/>
            </p:cNvSpPr>
            <p:nvPr/>
          </p:nvSpPr>
          <p:spPr bwMode="auto">
            <a:xfrm>
              <a:off x="306388" y="923925"/>
              <a:ext cx="284163" cy="68263"/>
            </a:xfrm>
            <a:custGeom>
              <a:avLst/>
              <a:gdLst>
                <a:gd name="T0" fmla="*/ 694 w 895"/>
                <a:gd name="T1" fmla="*/ 159 h 211"/>
                <a:gd name="T2" fmla="*/ 657 w 895"/>
                <a:gd name="T3" fmla="*/ 159 h 211"/>
                <a:gd name="T4" fmla="*/ 657 w 895"/>
                <a:gd name="T5" fmla="*/ 122 h 211"/>
                <a:gd name="T6" fmla="*/ 694 w 895"/>
                <a:gd name="T7" fmla="*/ 122 h 211"/>
                <a:gd name="T8" fmla="*/ 694 w 895"/>
                <a:gd name="T9" fmla="*/ 159 h 211"/>
                <a:gd name="T10" fmla="*/ 637 w 895"/>
                <a:gd name="T11" fmla="*/ 103 h 211"/>
                <a:gd name="T12" fmla="*/ 600 w 895"/>
                <a:gd name="T13" fmla="*/ 103 h 211"/>
                <a:gd name="T14" fmla="*/ 600 w 895"/>
                <a:gd name="T15" fmla="*/ 65 h 211"/>
                <a:gd name="T16" fmla="*/ 637 w 895"/>
                <a:gd name="T17" fmla="*/ 65 h 211"/>
                <a:gd name="T18" fmla="*/ 637 w 895"/>
                <a:gd name="T19" fmla="*/ 103 h 211"/>
                <a:gd name="T20" fmla="*/ 581 w 895"/>
                <a:gd name="T21" fmla="*/ 159 h 211"/>
                <a:gd name="T22" fmla="*/ 543 w 895"/>
                <a:gd name="T23" fmla="*/ 159 h 211"/>
                <a:gd name="T24" fmla="*/ 543 w 895"/>
                <a:gd name="T25" fmla="*/ 122 h 211"/>
                <a:gd name="T26" fmla="*/ 581 w 895"/>
                <a:gd name="T27" fmla="*/ 122 h 211"/>
                <a:gd name="T28" fmla="*/ 581 w 895"/>
                <a:gd name="T29" fmla="*/ 159 h 211"/>
                <a:gd name="T30" fmla="*/ 524 w 895"/>
                <a:gd name="T31" fmla="*/ 103 h 211"/>
                <a:gd name="T32" fmla="*/ 485 w 895"/>
                <a:gd name="T33" fmla="*/ 103 h 211"/>
                <a:gd name="T34" fmla="*/ 485 w 895"/>
                <a:gd name="T35" fmla="*/ 65 h 211"/>
                <a:gd name="T36" fmla="*/ 524 w 895"/>
                <a:gd name="T37" fmla="*/ 65 h 211"/>
                <a:gd name="T38" fmla="*/ 524 w 895"/>
                <a:gd name="T39" fmla="*/ 103 h 211"/>
                <a:gd name="T40" fmla="*/ 467 w 895"/>
                <a:gd name="T41" fmla="*/ 159 h 211"/>
                <a:gd name="T42" fmla="*/ 428 w 895"/>
                <a:gd name="T43" fmla="*/ 159 h 211"/>
                <a:gd name="T44" fmla="*/ 428 w 895"/>
                <a:gd name="T45" fmla="*/ 122 h 211"/>
                <a:gd name="T46" fmla="*/ 467 w 895"/>
                <a:gd name="T47" fmla="*/ 122 h 211"/>
                <a:gd name="T48" fmla="*/ 467 w 895"/>
                <a:gd name="T49" fmla="*/ 159 h 211"/>
                <a:gd name="T50" fmla="*/ 410 w 895"/>
                <a:gd name="T51" fmla="*/ 103 h 211"/>
                <a:gd name="T52" fmla="*/ 371 w 895"/>
                <a:gd name="T53" fmla="*/ 103 h 211"/>
                <a:gd name="T54" fmla="*/ 371 w 895"/>
                <a:gd name="T55" fmla="*/ 65 h 211"/>
                <a:gd name="T56" fmla="*/ 410 w 895"/>
                <a:gd name="T57" fmla="*/ 65 h 211"/>
                <a:gd name="T58" fmla="*/ 410 w 895"/>
                <a:gd name="T59" fmla="*/ 103 h 211"/>
                <a:gd name="T60" fmla="*/ 353 w 895"/>
                <a:gd name="T61" fmla="*/ 159 h 211"/>
                <a:gd name="T62" fmla="*/ 315 w 895"/>
                <a:gd name="T63" fmla="*/ 159 h 211"/>
                <a:gd name="T64" fmla="*/ 315 w 895"/>
                <a:gd name="T65" fmla="*/ 122 h 211"/>
                <a:gd name="T66" fmla="*/ 353 w 895"/>
                <a:gd name="T67" fmla="*/ 122 h 211"/>
                <a:gd name="T68" fmla="*/ 353 w 895"/>
                <a:gd name="T69" fmla="*/ 159 h 211"/>
                <a:gd name="T70" fmla="*/ 295 w 895"/>
                <a:gd name="T71" fmla="*/ 103 h 211"/>
                <a:gd name="T72" fmla="*/ 258 w 895"/>
                <a:gd name="T73" fmla="*/ 103 h 211"/>
                <a:gd name="T74" fmla="*/ 258 w 895"/>
                <a:gd name="T75" fmla="*/ 65 h 211"/>
                <a:gd name="T76" fmla="*/ 295 w 895"/>
                <a:gd name="T77" fmla="*/ 65 h 211"/>
                <a:gd name="T78" fmla="*/ 295 w 895"/>
                <a:gd name="T79" fmla="*/ 103 h 211"/>
                <a:gd name="T80" fmla="*/ 238 w 895"/>
                <a:gd name="T81" fmla="*/ 159 h 211"/>
                <a:gd name="T82" fmla="*/ 201 w 895"/>
                <a:gd name="T83" fmla="*/ 159 h 211"/>
                <a:gd name="T84" fmla="*/ 201 w 895"/>
                <a:gd name="T85" fmla="*/ 122 h 211"/>
                <a:gd name="T86" fmla="*/ 238 w 895"/>
                <a:gd name="T87" fmla="*/ 122 h 211"/>
                <a:gd name="T88" fmla="*/ 238 w 895"/>
                <a:gd name="T89" fmla="*/ 159 h 211"/>
                <a:gd name="T90" fmla="*/ 815 w 895"/>
                <a:gd name="T91" fmla="*/ 0 h 211"/>
                <a:gd name="T92" fmla="*/ 80 w 895"/>
                <a:gd name="T93" fmla="*/ 0 h 211"/>
                <a:gd name="T94" fmla="*/ 0 w 895"/>
                <a:gd name="T95" fmla="*/ 211 h 211"/>
                <a:gd name="T96" fmla="*/ 895 w 895"/>
                <a:gd name="T97" fmla="*/ 211 h 211"/>
                <a:gd name="T98" fmla="*/ 815 w 895"/>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5" h="211">
                  <a:moveTo>
                    <a:pt x="694" y="159"/>
                  </a:moveTo>
                  <a:lnTo>
                    <a:pt x="657" y="159"/>
                  </a:lnTo>
                  <a:lnTo>
                    <a:pt x="657" y="122"/>
                  </a:lnTo>
                  <a:lnTo>
                    <a:pt x="694" y="122"/>
                  </a:lnTo>
                  <a:lnTo>
                    <a:pt x="694" y="159"/>
                  </a:lnTo>
                  <a:close/>
                  <a:moveTo>
                    <a:pt x="637" y="103"/>
                  </a:moveTo>
                  <a:lnTo>
                    <a:pt x="600" y="103"/>
                  </a:lnTo>
                  <a:lnTo>
                    <a:pt x="600" y="65"/>
                  </a:lnTo>
                  <a:lnTo>
                    <a:pt x="637" y="65"/>
                  </a:lnTo>
                  <a:lnTo>
                    <a:pt x="637" y="103"/>
                  </a:lnTo>
                  <a:close/>
                  <a:moveTo>
                    <a:pt x="581" y="159"/>
                  </a:moveTo>
                  <a:lnTo>
                    <a:pt x="543" y="159"/>
                  </a:lnTo>
                  <a:lnTo>
                    <a:pt x="543" y="122"/>
                  </a:lnTo>
                  <a:lnTo>
                    <a:pt x="581" y="122"/>
                  </a:lnTo>
                  <a:lnTo>
                    <a:pt x="581" y="159"/>
                  </a:lnTo>
                  <a:close/>
                  <a:moveTo>
                    <a:pt x="524" y="103"/>
                  </a:moveTo>
                  <a:lnTo>
                    <a:pt x="485" y="103"/>
                  </a:lnTo>
                  <a:lnTo>
                    <a:pt x="485" y="65"/>
                  </a:lnTo>
                  <a:lnTo>
                    <a:pt x="524" y="65"/>
                  </a:lnTo>
                  <a:lnTo>
                    <a:pt x="524" y="103"/>
                  </a:lnTo>
                  <a:close/>
                  <a:moveTo>
                    <a:pt x="467" y="159"/>
                  </a:moveTo>
                  <a:lnTo>
                    <a:pt x="428" y="159"/>
                  </a:lnTo>
                  <a:lnTo>
                    <a:pt x="428" y="122"/>
                  </a:lnTo>
                  <a:lnTo>
                    <a:pt x="467" y="122"/>
                  </a:lnTo>
                  <a:lnTo>
                    <a:pt x="467" y="159"/>
                  </a:lnTo>
                  <a:close/>
                  <a:moveTo>
                    <a:pt x="410" y="103"/>
                  </a:moveTo>
                  <a:lnTo>
                    <a:pt x="371" y="103"/>
                  </a:lnTo>
                  <a:lnTo>
                    <a:pt x="371" y="65"/>
                  </a:lnTo>
                  <a:lnTo>
                    <a:pt x="410" y="65"/>
                  </a:lnTo>
                  <a:lnTo>
                    <a:pt x="410" y="103"/>
                  </a:lnTo>
                  <a:close/>
                  <a:moveTo>
                    <a:pt x="353" y="159"/>
                  </a:moveTo>
                  <a:lnTo>
                    <a:pt x="315" y="159"/>
                  </a:lnTo>
                  <a:lnTo>
                    <a:pt x="315" y="122"/>
                  </a:lnTo>
                  <a:lnTo>
                    <a:pt x="353" y="122"/>
                  </a:lnTo>
                  <a:lnTo>
                    <a:pt x="353" y="159"/>
                  </a:lnTo>
                  <a:close/>
                  <a:moveTo>
                    <a:pt x="295" y="103"/>
                  </a:moveTo>
                  <a:lnTo>
                    <a:pt x="258" y="103"/>
                  </a:lnTo>
                  <a:lnTo>
                    <a:pt x="258" y="65"/>
                  </a:lnTo>
                  <a:lnTo>
                    <a:pt x="295" y="65"/>
                  </a:lnTo>
                  <a:lnTo>
                    <a:pt x="295" y="103"/>
                  </a:lnTo>
                  <a:close/>
                  <a:moveTo>
                    <a:pt x="238" y="159"/>
                  </a:moveTo>
                  <a:lnTo>
                    <a:pt x="201" y="159"/>
                  </a:lnTo>
                  <a:lnTo>
                    <a:pt x="201" y="122"/>
                  </a:lnTo>
                  <a:lnTo>
                    <a:pt x="238" y="122"/>
                  </a:lnTo>
                  <a:lnTo>
                    <a:pt x="238" y="159"/>
                  </a:lnTo>
                  <a:close/>
                  <a:moveTo>
                    <a:pt x="815" y="0"/>
                  </a:moveTo>
                  <a:lnTo>
                    <a:pt x="80" y="0"/>
                  </a:lnTo>
                  <a:lnTo>
                    <a:pt x="0" y="211"/>
                  </a:lnTo>
                  <a:lnTo>
                    <a:pt x="895" y="211"/>
                  </a:lnTo>
                  <a:lnTo>
                    <a:pt x="8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22">
              <a:extLst>
                <a:ext uri="{FF2B5EF4-FFF2-40B4-BE49-F238E27FC236}">
                  <a16:creationId xmlns:a16="http://schemas.microsoft.com/office/drawing/2014/main" xmlns="" id="{5E64CAF0-0E1E-4978-B131-81EF0ABB8DA8}"/>
                </a:ext>
              </a:extLst>
            </p:cNvPr>
            <p:cNvSpPr>
              <a:spLocks noEditPoints="1"/>
            </p:cNvSpPr>
            <p:nvPr/>
          </p:nvSpPr>
          <p:spPr bwMode="auto">
            <a:xfrm>
              <a:off x="304800" y="1001713"/>
              <a:ext cx="287338" cy="57150"/>
            </a:xfrm>
            <a:custGeom>
              <a:avLst/>
              <a:gdLst>
                <a:gd name="T0" fmla="*/ 572 w 903"/>
                <a:gd name="T1" fmla="*/ 78 h 180"/>
                <a:gd name="T2" fmla="*/ 569 w 903"/>
                <a:gd name="T3" fmla="*/ 84 h 180"/>
                <a:gd name="T4" fmla="*/ 565 w 903"/>
                <a:gd name="T5" fmla="*/ 88 h 180"/>
                <a:gd name="T6" fmla="*/ 560 w 903"/>
                <a:gd name="T7" fmla="*/ 90 h 180"/>
                <a:gd name="T8" fmla="*/ 554 w 903"/>
                <a:gd name="T9" fmla="*/ 90 h 180"/>
                <a:gd name="T10" fmla="*/ 548 w 903"/>
                <a:gd name="T11" fmla="*/ 88 h 180"/>
                <a:gd name="T12" fmla="*/ 545 w 903"/>
                <a:gd name="T13" fmla="*/ 84 h 180"/>
                <a:gd name="T14" fmla="*/ 543 w 903"/>
                <a:gd name="T15" fmla="*/ 78 h 180"/>
                <a:gd name="T16" fmla="*/ 542 w 903"/>
                <a:gd name="T17" fmla="*/ 60 h 180"/>
                <a:gd name="T18" fmla="*/ 331 w 903"/>
                <a:gd name="T19" fmla="*/ 75 h 180"/>
                <a:gd name="T20" fmla="*/ 330 w 903"/>
                <a:gd name="T21" fmla="*/ 80 h 180"/>
                <a:gd name="T22" fmla="*/ 327 w 903"/>
                <a:gd name="T23" fmla="*/ 86 h 180"/>
                <a:gd name="T24" fmla="*/ 322 w 903"/>
                <a:gd name="T25" fmla="*/ 89 h 180"/>
                <a:gd name="T26" fmla="*/ 316 w 903"/>
                <a:gd name="T27" fmla="*/ 90 h 180"/>
                <a:gd name="T28" fmla="*/ 310 w 903"/>
                <a:gd name="T29" fmla="*/ 89 h 180"/>
                <a:gd name="T30" fmla="*/ 306 w 903"/>
                <a:gd name="T31" fmla="*/ 86 h 180"/>
                <a:gd name="T32" fmla="*/ 302 w 903"/>
                <a:gd name="T33" fmla="*/ 80 h 180"/>
                <a:gd name="T34" fmla="*/ 301 w 903"/>
                <a:gd name="T35" fmla="*/ 75 h 180"/>
                <a:gd name="T36" fmla="*/ 301 w 903"/>
                <a:gd name="T37" fmla="*/ 42 h 180"/>
                <a:gd name="T38" fmla="*/ 304 w 903"/>
                <a:gd name="T39" fmla="*/ 36 h 180"/>
                <a:gd name="T40" fmla="*/ 308 w 903"/>
                <a:gd name="T41" fmla="*/ 32 h 180"/>
                <a:gd name="T42" fmla="*/ 313 w 903"/>
                <a:gd name="T43" fmla="*/ 30 h 180"/>
                <a:gd name="T44" fmla="*/ 557 w 903"/>
                <a:gd name="T45" fmla="*/ 30 h 180"/>
                <a:gd name="T46" fmla="*/ 563 w 903"/>
                <a:gd name="T47" fmla="*/ 31 h 180"/>
                <a:gd name="T48" fmla="*/ 567 w 903"/>
                <a:gd name="T49" fmla="*/ 34 h 180"/>
                <a:gd name="T50" fmla="*/ 571 w 903"/>
                <a:gd name="T51" fmla="*/ 39 h 180"/>
                <a:gd name="T52" fmla="*/ 572 w 903"/>
                <a:gd name="T53" fmla="*/ 45 h 180"/>
                <a:gd name="T54" fmla="*/ 0 w 903"/>
                <a:gd name="T55" fmla="*/ 0 h 180"/>
                <a:gd name="T56" fmla="*/ 0 w 903"/>
                <a:gd name="T57" fmla="*/ 168 h 180"/>
                <a:gd name="T58" fmla="*/ 2 w 903"/>
                <a:gd name="T59" fmla="*/ 174 h 180"/>
                <a:gd name="T60" fmla="*/ 6 w 903"/>
                <a:gd name="T61" fmla="*/ 178 h 180"/>
                <a:gd name="T62" fmla="*/ 12 w 903"/>
                <a:gd name="T63" fmla="*/ 180 h 180"/>
                <a:gd name="T64" fmla="*/ 888 w 903"/>
                <a:gd name="T65" fmla="*/ 180 h 180"/>
                <a:gd name="T66" fmla="*/ 894 w 903"/>
                <a:gd name="T67" fmla="*/ 179 h 180"/>
                <a:gd name="T68" fmla="*/ 899 w 903"/>
                <a:gd name="T69" fmla="*/ 176 h 180"/>
                <a:gd name="T70" fmla="*/ 902 w 903"/>
                <a:gd name="T71" fmla="*/ 172 h 180"/>
                <a:gd name="T72" fmla="*/ 903 w 903"/>
                <a:gd name="T73" fmla="*/ 165 h 180"/>
                <a:gd name="T74" fmla="*/ 0 w 903"/>
                <a:gd name="T7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3" h="180">
                  <a:moveTo>
                    <a:pt x="572" y="75"/>
                  </a:moveTo>
                  <a:lnTo>
                    <a:pt x="572" y="78"/>
                  </a:lnTo>
                  <a:lnTo>
                    <a:pt x="571" y="80"/>
                  </a:lnTo>
                  <a:lnTo>
                    <a:pt x="569" y="84"/>
                  </a:lnTo>
                  <a:lnTo>
                    <a:pt x="567" y="86"/>
                  </a:lnTo>
                  <a:lnTo>
                    <a:pt x="565" y="88"/>
                  </a:lnTo>
                  <a:lnTo>
                    <a:pt x="563" y="89"/>
                  </a:lnTo>
                  <a:lnTo>
                    <a:pt x="560" y="90"/>
                  </a:lnTo>
                  <a:lnTo>
                    <a:pt x="557" y="90"/>
                  </a:lnTo>
                  <a:lnTo>
                    <a:pt x="554" y="90"/>
                  </a:lnTo>
                  <a:lnTo>
                    <a:pt x="551" y="89"/>
                  </a:lnTo>
                  <a:lnTo>
                    <a:pt x="548" y="88"/>
                  </a:lnTo>
                  <a:lnTo>
                    <a:pt x="546" y="86"/>
                  </a:lnTo>
                  <a:lnTo>
                    <a:pt x="545" y="84"/>
                  </a:lnTo>
                  <a:lnTo>
                    <a:pt x="543" y="80"/>
                  </a:lnTo>
                  <a:lnTo>
                    <a:pt x="543" y="78"/>
                  </a:lnTo>
                  <a:lnTo>
                    <a:pt x="542" y="75"/>
                  </a:lnTo>
                  <a:lnTo>
                    <a:pt x="542" y="60"/>
                  </a:lnTo>
                  <a:lnTo>
                    <a:pt x="331" y="60"/>
                  </a:lnTo>
                  <a:lnTo>
                    <a:pt x="331" y="75"/>
                  </a:lnTo>
                  <a:lnTo>
                    <a:pt x="331" y="78"/>
                  </a:lnTo>
                  <a:lnTo>
                    <a:pt x="330" y="80"/>
                  </a:lnTo>
                  <a:lnTo>
                    <a:pt x="328" y="84"/>
                  </a:lnTo>
                  <a:lnTo>
                    <a:pt x="327" y="86"/>
                  </a:lnTo>
                  <a:lnTo>
                    <a:pt x="325" y="88"/>
                  </a:lnTo>
                  <a:lnTo>
                    <a:pt x="322" y="89"/>
                  </a:lnTo>
                  <a:lnTo>
                    <a:pt x="320" y="90"/>
                  </a:lnTo>
                  <a:lnTo>
                    <a:pt x="316" y="90"/>
                  </a:lnTo>
                  <a:lnTo>
                    <a:pt x="313" y="90"/>
                  </a:lnTo>
                  <a:lnTo>
                    <a:pt x="310" y="89"/>
                  </a:lnTo>
                  <a:lnTo>
                    <a:pt x="308" y="88"/>
                  </a:lnTo>
                  <a:lnTo>
                    <a:pt x="306" y="86"/>
                  </a:lnTo>
                  <a:lnTo>
                    <a:pt x="304" y="84"/>
                  </a:lnTo>
                  <a:lnTo>
                    <a:pt x="302" y="80"/>
                  </a:lnTo>
                  <a:lnTo>
                    <a:pt x="301" y="78"/>
                  </a:lnTo>
                  <a:lnTo>
                    <a:pt x="301" y="75"/>
                  </a:lnTo>
                  <a:lnTo>
                    <a:pt x="301" y="45"/>
                  </a:lnTo>
                  <a:lnTo>
                    <a:pt x="301" y="42"/>
                  </a:lnTo>
                  <a:lnTo>
                    <a:pt x="302" y="39"/>
                  </a:lnTo>
                  <a:lnTo>
                    <a:pt x="304" y="36"/>
                  </a:lnTo>
                  <a:lnTo>
                    <a:pt x="306" y="34"/>
                  </a:lnTo>
                  <a:lnTo>
                    <a:pt x="308" y="32"/>
                  </a:lnTo>
                  <a:lnTo>
                    <a:pt x="310" y="31"/>
                  </a:lnTo>
                  <a:lnTo>
                    <a:pt x="313" y="30"/>
                  </a:lnTo>
                  <a:lnTo>
                    <a:pt x="316" y="30"/>
                  </a:lnTo>
                  <a:lnTo>
                    <a:pt x="557" y="30"/>
                  </a:lnTo>
                  <a:lnTo>
                    <a:pt x="560" y="30"/>
                  </a:lnTo>
                  <a:lnTo>
                    <a:pt x="563" y="31"/>
                  </a:lnTo>
                  <a:lnTo>
                    <a:pt x="565" y="32"/>
                  </a:lnTo>
                  <a:lnTo>
                    <a:pt x="567" y="34"/>
                  </a:lnTo>
                  <a:lnTo>
                    <a:pt x="569" y="36"/>
                  </a:lnTo>
                  <a:lnTo>
                    <a:pt x="571" y="39"/>
                  </a:lnTo>
                  <a:lnTo>
                    <a:pt x="572" y="42"/>
                  </a:lnTo>
                  <a:lnTo>
                    <a:pt x="572" y="45"/>
                  </a:lnTo>
                  <a:lnTo>
                    <a:pt x="572" y="75"/>
                  </a:lnTo>
                  <a:close/>
                  <a:moveTo>
                    <a:pt x="0" y="0"/>
                  </a:moveTo>
                  <a:lnTo>
                    <a:pt x="0" y="165"/>
                  </a:lnTo>
                  <a:lnTo>
                    <a:pt x="0" y="168"/>
                  </a:lnTo>
                  <a:lnTo>
                    <a:pt x="1" y="172"/>
                  </a:lnTo>
                  <a:lnTo>
                    <a:pt x="2" y="174"/>
                  </a:lnTo>
                  <a:lnTo>
                    <a:pt x="4" y="176"/>
                  </a:lnTo>
                  <a:lnTo>
                    <a:pt x="6" y="178"/>
                  </a:lnTo>
                  <a:lnTo>
                    <a:pt x="10" y="179"/>
                  </a:lnTo>
                  <a:lnTo>
                    <a:pt x="12" y="180"/>
                  </a:lnTo>
                  <a:lnTo>
                    <a:pt x="15" y="180"/>
                  </a:lnTo>
                  <a:lnTo>
                    <a:pt x="888" y="180"/>
                  </a:lnTo>
                  <a:lnTo>
                    <a:pt x="891" y="180"/>
                  </a:lnTo>
                  <a:lnTo>
                    <a:pt x="894" y="179"/>
                  </a:lnTo>
                  <a:lnTo>
                    <a:pt x="897" y="178"/>
                  </a:lnTo>
                  <a:lnTo>
                    <a:pt x="899" y="176"/>
                  </a:lnTo>
                  <a:lnTo>
                    <a:pt x="901" y="174"/>
                  </a:lnTo>
                  <a:lnTo>
                    <a:pt x="902" y="172"/>
                  </a:lnTo>
                  <a:lnTo>
                    <a:pt x="903" y="168"/>
                  </a:lnTo>
                  <a:lnTo>
                    <a:pt x="903" y="165"/>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23">
              <a:extLst>
                <a:ext uri="{FF2B5EF4-FFF2-40B4-BE49-F238E27FC236}">
                  <a16:creationId xmlns:a16="http://schemas.microsoft.com/office/drawing/2014/main" xmlns="" id="{4F8D27CA-EA67-412D-83F2-F661D003B3C9}"/>
                </a:ext>
              </a:extLst>
            </p:cNvPr>
            <p:cNvSpPr>
              <a:spLocks noEditPoints="1"/>
            </p:cNvSpPr>
            <p:nvPr/>
          </p:nvSpPr>
          <p:spPr bwMode="auto">
            <a:xfrm>
              <a:off x="333375" y="771525"/>
              <a:ext cx="230188" cy="142875"/>
            </a:xfrm>
            <a:custGeom>
              <a:avLst/>
              <a:gdLst>
                <a:gd name="T0" fmla="*/ 448 w 723"/>
                <a:gd name="T1" fmla="*/ 361 h 452"/>
                <a:gd name="T2" fmla="*/ 441 w 723"/>
                <a:gd name="T3" fmla="*/ 357 h 452"/>
                <a:gd name="T4" fmla="*/ 438 w 723"/>
                <a:gd name="T5" fmla="*/ 350 h 452"/>
                <a:gd name="T6" fmla="*/ 438 w 723"/>
                <a:gd name="T7" fmla="*/ 340 h 452"/>
                <a:gd name="T8" fmla="*/ 443 w 723"/>
                <a:gd name="T9" fmla="*/ 334 h 452"/>
                <a:gd name="T10" fmla="*/ 452 w 723"/>
                <a:gd name="T11" fmla="*/ 331 h 452"/>
                <a:gd name="T12" fmla="*/ 608 w 723"/>
                <a:gd name="T13" fmla="*/ 333 h 452"/>
                <a:gd name="T14" fmla="*/ 615 w 723"/>
                <a:gd name="T15" fmla="*/ 338 h 452"/>
                <a:gd name="T16" fmla="*/ 618 w 723"/>
                <a:gd name="T17" fmla="*/ 346 h 452"/>
                <a:gd name="T18" fmla="*/ 615 w 723"/>
                <a:gd name="T19" fmla="*/ 355 h 452"/>
                <a:gd name="T20" fmla="*/ 608 w 723"/>
                <a:gd name="T21" fmla="*/ 360 h 452"/>
                <a:gd name="T22" fmla="*/ 331 w 723"/>
                <a:gd name="T23" fmla="*/ 407 h 452"/>
                <a:gd name="T24" fmla="*/ 329 w 723"/>
                <a:gd name="T25" fmla="*/ 415 h 452"/>
                <a:gd name="T26" fmla="*/ 322 w 723"/>
                <a:gd name="T27" fmla="*/ 420 h 452"/>
                <a:gd name="T28" fmla="*/ 105 w 723"/>
                <a:gd name="T29" fmla="*/ 422 h 452"/>
                <a:gd name="T30" fmla="*/ 98 w 723"/>
                <a:gd name="T31" fmla="*/ 419 h 452"/>
                <a:gd name="T32" fmla="*/ 92 w 723"/>
                <a:gd name="T33" fmla="*/ 412 h 452"/>
                <a:gd name="T34" fmla="*/ 90 w 723"/>
                <a:gd name="T35" fmla="*/ 286 h 452"/>
                <a:gd name="T36" fmla="*/ 93 w 723"/>
                <a:gd name="T37" fmla="*/ 278 h 452"/>
                <a:gd name="T38" fmla="*/ 100 w 723"/>
                <a:gd name="T39" fmla="*/ 272 h 452"/>
                <a:gd name="T40" fmla="*/ 316 w 723"/>
                <a:gd name="T41" fmla="*/ 271 h 452"/>
                <a:gd name="T42" fmla="*/ 325 w 723"/>
                <a:gd name="T43" fmla="*/ 274 h 452"/>
                <a:gd name="T44" fmla="*/ 330 w 723"/>
                <a:gd name="T45" fmla="*/ 280 h 452"/>
                <a:gd name="T46" fmla="*/ 331 w 723"/>
                <a:gd name="T47" fmla="*/ 407 h 452"/>
                <a:gd name="T48" fmla="*/ 722 w 723"/>
                <a:gd name="T49" fmla="*/ 220 h 452"/>
                <a:gd name="T50" fmla="*/ 717 w 723"/>
                <a:gd name="T51" fmla="*/ 213 h 452"/>
                <a:gd name="T52" fmla="*/ 708 w 723"/>
                <a:gd name="T53" fmla="*/ 211 h 452"/>
                <a:gd name="T54" fmla="*/ 678 w 723"/>
                <a:gd name="T55" fmla="*/ 150 h 452"/>
                <a:gd name="T56" fmla="*/ 703 w 723"/>
                <a:gd name="T57" fmla="*/ 143 h 452"/>
                <a:gd name="T58" fmla="*/ 720 w 723"/>
                <a:gd name="T59" fmla="*/ 123 h 452"/>
                <a:gd name="T60" fmla="*/ 723 w 723"/>
                <a:gd name="T61" fmla="*/ 45 h 452"/>
                <a:gd name="T62" fmla="*/ 715 w 723"/>
                <a:gd name="T63" fmla="*/ 20 h 452"/>
                <a:gd name="T64" fmla="*/ 695 w 723"/>
                <a:gd name="T65" fmla="*/ 3 h 452"/>
                <a:gd name="T66" fmla="*/ 497 w 723"/>
                <a:gd name="T67" fmla="*/ 0 h 452"/>
                <a:gd name="T68" fmla="*/ 472 w 723"/>
                <a:gd name="T69" fmla="*/ 8 h 452"/>
                <a:gd name="T70" fmla="*/ 456 w 723"/>
                <a:gd name="T71" fmla="*/ 28 h 452"/>
                <a:gd name="T72" fmla="*/ 452 w 723"/>
                <a:gd name="T73" fmla="*/ 105 h 452"/>
                <a:gd name="T74" fmla="*/ 460 w 723"/>
                <a:gd name="T75" fmla="*/ 131 h 452"/>
                <a:gd name="T76" fmla="*/ 479 w 723"/>
                <a:gd name="T77" fmla="*/ 147 h 452"/>
                <a:gd name="T78" fmla="*/ 573 w 723"/>
                <a:gd name="T79" fmla="*/ 150 h 452"/>
                <a:gd name="T80" fmla="*/ 301 w 723"/>
                <a:gd name="T81" fmla="*/ 75 h 452"/>
                <a:gd name="T82" fmla="*/ 297 w 723"/>
                <a:gd name="T83" fmla="*/ 65 h 452"/>
                <a:gd name="T84" fmla="*/ 288 w 723"/>
                <a:gd name="T85" fmla="*/ 60 h 452"/>
                <a:gd name="T86" fmla="*/ 130 w 723"/>
                <a:gd name="T87" fmla="*/ 121 h 452"/>
                <a:gd name="T88" fmla="*/ 121 w 723"/>
                <a:gd name="T89" fmla="*/ 131 h 452"/>
                <a:gd name="T90" fmla="*/ 15 w 723"/>
                <a:gd name="T91" fmla="*/ 211 h 452"/>
                <a:gd name="T92" fmla="*/ 7 w 723"/>
                <a:gd name="T93" fmla="*/ 213 h 452"/>
                <a:gd name="T94" fmla="*/ 1 w 723"/>
                <a:gd name="T95" fmla="*/ 220 h 452"/>
                <a:gd name="T96" fmla="*/ 0 w 723"/>
                <a:gd name="T97" fmla="*/ 452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3" h="452">
                  <a:moveTo>
                    <a:pt x="603" y="361"/>
                  </a:moveTo>
                  <a:lnTo>
                    <a:pt x="452" y="361"/>
                  </a:lnTo>
                  <a:lnTo>
                    <a:pt x="448" y="361"/>
                  </a:lnTo>
                  <a:lnTo>
                    <a:pt x="446" y="360"/>
                  </a:lnTo>
                  <a:lnTo>
                    <a:pt x="443" y="359"/>
                  </a:lnTo>
                  <a:lnTo>
                    <a:pt x="441" y="357"/>
                  </a:lnTo>
                  <a:lnTo>
                    <a:pt x="440" y="355"/>
                  </a:lnTo>
                  <a:lnTo>
                    <a:pt x="438" y="352"/>
                  </a:lnTo>
                  <a:lnTo>
                    <a:pt x="438" y="350"/>
                  </a:lnTo>
                  <a:lnTo>
                    <a:pt x="437" y="346"/>
                  </a:lnTo>
                  <a:lnTo>
                    <a:pt x="438" y="343"/>
                  </a:lnTo>
                  <a:lnTo>
                    <a:pt x="438" y="340"/>
                  </a:lnTo>
                  <a:lnTo>
                    <a:pt x="440" y="338"/>
                  </a:lnTo>
                  <a:lnTo>
                    <a:pt x="441" y="336"/>
                  </a:lnTo>
                  <a:lnTo>
                    <a:pt x="443" y="334"/>
                  </a:lnTo>
                  <a:lnTo>
                    <a:pt x="446" y="333"/>
                  </a:lnTo>
                  <a:lnTo>
                    <a:pt x="448" y="331"/>
                  </a:lnTo>
                  <a:lnTo>
                    <a:pt x="452" y="331"/>
                  </a:lnTo>
                  <a:lnTo>
                    <a:pt x="603" y="331"/>
                  </a:lnTo>
                  <a:lnTo>
                    <a:pt x="605" y="331"/>
                  </a:lnTo>
                  <a:lnTo>
                    <a:pt x="608" y="333"/>
                  </a:lnTo>
                  <a:lnTo>
                    <a:pt x="610" y="334"/>
                  </a:lnTo>
                  <a:lnTo>
                    <a:pt x="614" y="336"/>
                  </a:lnTo>
                  <a:lnTo>
                    <a:pt x="615" y="338"/>
                  </a:lnTo>
                  <a:lnTo>
                    <a:pt x="617" y="340"/>
                  </a:lnTo>
                  <a:lnTo>
                    <a:pt x="617" y="343"/>
                  </a:lnTo>
                  <a:lnTo>
                    <a:pt x="618" y="346"/>
                  </a:lnTo>
                  <a:lnTo>
                    <a:pt x="617" y="350"/>
                  </a:lnTo>
                  <a:lnTo>
                    <a:pt x="617" y="352"/>
                  </a:lnTo>
                  <a:lnTo>
                    <a:pt x="615" y="355"/>
                  </a:lnTo>
                  <a:lnTo>
                    <a:pt x="614" y="357"/>
                  </a:lnTo>
                  <a:lnTo>
                    <a:pt x="610" y="359"/>
                  </a:lnTo>
                  <a:lnTo>
                    <a:pt x="608" y="360"/>
                  </a:lnTo>
                  <a:lnTo>
                    <a:pt x="605" y="361"/>
                  </a:lnTo>
                  <a:lnTo>
                    <a:pt x="603" y="361"/>
                  </a:lnTo>
                  <a:close/>
                  <a:moveTo>
                    <a:pt x="331" y="407"/>
                  </a:moveTo>
                  <a:lnTo>
                    <a:pt x="331" y="410"/>
                  </a:lnTo>
                  <a:lnTo>
                    <a:pt x="330" y="412"/>
                  </a:lnTo>
                  <a:lnTo>
                    <a:pt x="329" y="415"/>
                  </a:lnTo>
                  <a:lnTo>
                    <a:pt x="327" y="417"/>
                  </a:lnTo>
                  <a:lnTo>
                    <a:pt x="325" y="419"/>
                  </a:lnTo>
                  <a:lnTo>
                    <a:pt x="322" y="420"/>
                  </a:lnTo>
                  <a:lnTo>
                    <a:pt x="320" y="422"/>
                  </a:lnTo>
                  <a:lnTo>
                    <a:pt x="316" y="422"/>
                  </a:lnTo>
                  <a:lnTo>
                    <a:pt x="105" y="422"/>
                  </a:lnTo>
                  <a:lnTo>
                    <a:pt x="103" y="422"/>
                  </a:lnTo>
                  <a:lnTo>
                    <a:pt x="100" y="420"/>
                  </a:lnTo>
                  <a:lnTo>
                    <a:pt x="98" y="419"/>
                  </a:lnTo>
                  <a:lnTo>
                    <a:pt x="96" y="417"/>
                  </a:lnTo>
                  <a:lnTo>
                    <a:pt x="93" y="415"/>
                  </a:lnTo>
                  <a:lnTo>
                    <a:pt x="92" y="412"/>
                  </a:lnTo>
                  <a:lnTo>
                    <a:pt x="91" y="410"/>
                  </a:lnTo>
                  <a:lnTo>
                    <a:pt x="90" y="407"/>
                  </a:lnTo>
                  <a:lnTo>
                    <a:pt x="90" y="286"/>
                  </a:lnTo>
                  <a:lnTo>
                    <a:pt x="91" y="283"/>
                  </a:lnTo>
                  <a:lnTo>
                    <a:pt x="92" y="280"/>
                  </a:lnTo>
                  <a:lnTo>
                    <a:pt x="93" y="278"/>
                  </a:lnTo>
                  <a:lnTo>
                    <a:pt x="96" y="276"/>
                  </a:lnTo>
                  <a:lnTo>
                    <a:pt x="98" y="274"/>
                  </a:lnTo>
                  <a:lnTo>
                    <a:pt x="100" y="272"/>
                  </a:lnTo>
                  <a:lnTo>
                    <a:pt x="103" y="271"/>
                  </a:lnTo>
                  <a:lnTo>
                    <a:pt x="105" y="271"/>
                  </a:lnTo>
                  <a:lnTo>
                    <a:pt x="316" y="271"/>
                  </a:lnTo>
                  <a:lnTo>
                    <a:pt x="320" y="271"/>
                  </a:lnTo>
                  <a:lnTo>
                    <a:pt x="322" y="272"/>
                  </a:lnTo>
                  <a:lnTo>
                    <a:pt x="325" y="274"/>
                  </a:lnTo>
                  <a:lnTo>
                    <a:pt x="327" y="276"/>
                  </a:lnTo>
                  <a:lnTo>
                    <a:pt x="329" y="278"/>
                  </a:lnTo>
                  <a:lnTo>
                    <a:pt x="330" y="280"/>
                  </a:lnTo>
                  <a:lnTo>
                    <a:pt x="331" y="283"/>
                  </a:lnTo>
                  <a:lnTo>
                    <a:pt x="331" y="286"/>
                  </a:lnTo>
                  <a:lnTo>
                    <a:pt x="331" y="407"/>
                  </a:lnTo>
                  <a:close/>
                  <a:moveTo>
                    <a:pt x="723" y="226"/>
                  </a:moveTo>
                  <a:lnTo>
                    <a:pt x="723" y="223"/>
                  </a:lnTo>
                  <a:lnTo>
                    <a:pt x="722" y="220"/>
                  </a:lnTo>
                  <a:lnTo>
                    <a:pt x="721" y="218"/>
                  </a:lnTo>
                  <a:lnTo>
                    <a:pt x="719" y="216"/>
                  </a:lnTo>
                  <a:lnTo>
                    <a:pt x="717" y="213"/>
                  </a:lnTo>
                  <a:lnTo>
                    <a:pt x="713" y="212"/>
                  </a:lnTo>
                  <a:lnTo>
                    <a:pt x="711" y="211"/>
                  </a:lnTo>
                  <a:lnTo>
                    <a:pt x="708" y="211"/>
                  </a:lnTo>
                  <a:lnTo>
                    <a:pt x="603" y="211"/>
                  </a:lnTo>
                  <a:lnTo>
                    <a:pt x="603" y="150"/>
                  </a:lnTo>
                  <a:lnTo>
                    <a:pt x="678" y="150"/>
                  </a:lnTo>
                  <a:lnTo>
                    <a:pt x="686" y="149"/>
                  </a:lnTo>
                  <a:lnTo>
                    <a:pt x="695" y="147"/>
                  </a:lnTo>
                  <a:lnTo>
                    <a:pt x="703" y="143"/>
                  </a:lnTo>
                  <a:lnTo>
                    <a:pt x="710" y="137"/>
                  </a:lnTo>
                  <a:lnTo>
                    <a:pt x="715" y="131"/>
                  </a:lnTo>
                  <a:lnTo>
                    <a:pt x="720" y="123"/>
                  </a:lnTo>
                  <a:lnTo>
                    <a:pt x="722" y="115"/>
                  </a:lnTo>
                  <a:lnTo>
                    <a:pt x="723" y="105"/>
                  </a:lnTo>
                  <a:lnTo>
                    <a:pt x="723" y="45"/>
                  </a:lnTo>
                  <a:lnTo>
                    <a:pt x="722" y="36"/>
                  </a:lnTo>
                  <a:lnTo>
                    <a:pt x="720" y="28"/>
                  </a:lnTo>
                  <a:lnTo>
                    <a:pt x="715" y="20"/>
                  </a:lnTo>
                  <a:lnTo>
                    <a:pt x="710" y="13"/>
                  </a:lnTo>
                  <a:lnTo>
                    <a:pt x="703" y="8"/>
                  </a:lnTo>
                  <a:lnTo>
                    <a:pt x="695" y="3"/>
                  </a:lnTo>
                  <a:lnTo>
                    <a:pt x="686" y="1"/>
                  </a:lnTo>
                  <a:lnTo>
                    <a:pt x="678" y="0"/>
                  </a:lnTo>
                  <a:lnTo>
                    <a:pt x="497" y="0"/>
                  </a:lnTo>
                  <a:lnTo>
                    <a:pt x="488" y="1"/>
                  </a:lnTo>
                  <a:lnTo>
                    <a:pt x="479" y="3"/>
                  </a:lnTo>
                  <a:lnTo>
                    <a:pt x="472" y="8"/>
                  </a:lnTo>
                  <a:lnTo>
                    <a:pt x="466" y="13"/>
                  </a:lnTo>
                  <a:lnTo>
                    <a:pt x="460" y="20"/>
                  </a:lnTo>
                  <a:lnTo>
                    <a:pt x="456" y="28"/>
                  </a:lnTo>
                  <a:lnTo>
                    <a:pt x="453" y="36"/>
                  </a:lnTo>
                  <a:lnTo>
                    <a:pt x="452" y="45"/>
                  </a:lnTo>
                  <a:lnTo>
                    <a:pt x="452" y="105"/>
                  </a:lnTo>
                  <a:lnTo>
                    <a:pt x="453" y="115"/>
                  </a:lnTo>
                  <a:lnTo>
                    <a:pt x="456" y="123"/>
                  </a:lnTo>
                  <a:lnTo>
                    <a:pt x="460" y="131"/>
                  </a:lnTo>
                  <a:lnTo>
                    <a:pt x="466" y="137"/>
                  </a:lnTo>
                  <a:lnTo>
                    <a:pt x="472" y="143"/>
                  </a:lnTo>
                  <a:lnTo>
                    <a:pt x="479" y="147"/>
                  </a:lnTo>
                  <a:lnTo>
                    <a:pt x="488" y="150"/>
                  </a:lnTo>
                  <a:lnTo>
                    <a:pt x="497" y="150"/>
                  </a:lnTo>
                  <a:lnTo>
                    <a:pt x="573" y="150"/>
                  </a:lnTo>
                  <a:lnTo>
                    <a:pt x="573" y="211"/>
                  </a:lnTo>
                  <a:lnTo>
                    <a:pt x="301" y="211"/>
                  </a:lnTo>
                  <a:lnTo>
                    <a:pt x="301" y="75"/>
                  </a:lnTo>
                  <a:lnTo>
                    <a:pt x="301" y="72"/>
                  </a:lnTo>
                  <a:lnTo>
                    <a:pt x="299" y="69"/>
                  </a:lnTo>
                  <a:lnTo>
                    <a:pt x="297" y="65"/>
                  </a:lnTo>
                  <a:lnTo>
                    <a:pt x="295" y="63"/>
                  </a:lnTo>
                  <a:lnTo>
                    <a:pt x="292" y="61"/>
                  </a:lnTo>
                  <a:lnTo>
                    <a:pt x="288" y="60"/>
                  </a:lnTo>
                  <a:lnTo>
                    <a:pt x="284" y="60"/>
                  </a:lnTo>
                  <a:lnTo>
                    <a:pt x="281" y="61"/>
                  </a:lnTo>
                  <a:lnTo>
                    <a:pt x="130" y="121"/>
                  </a:lnTo>
                  <a:lnTo>
                    <a:pt x="127" y="123"/>
                  </a:lnTo>
                  <a:lnTo>
                    <a:pt x="123" y="128"/>
                  </a:lnTo>
                  <a:lnTo>
                    <a:pt x="121" y="131"/>
                  </a:lnTo>
                  <a:lnTo>
                    <a:pt x="121" y="135"/>
                  </a:lnTo>
                  <a:lnTo>
                    <a:pt x="121" y="211"/>
                  </a:lnTo>
                  <a:lnTo>
                    <a:pt x="15" y="211"/>
                  </a:lnTo>
                  <a:lnTo>
                    <a:pt x="12" y="211"/>
                  </a:lnTo>
                  <a:lnTo>
                    <a:pt x="10" y="212"/>
                  </a:lnTo>
                  <a:lnTo>
                    <a:pt x="7" y="213"/>
                  </a:lnTo>
                  <a:lnTo>
                    <a:pt x="4" y="216"/>
                  </a:lnTo>
                  <a:lnTo>
                    <a:pt x="3" y="218"/>
                  </a:lnTo>
                  <a:lnTo>
                    <a:pt x="1" y="220"/>
                  </a:lnTo>
                  <a:lnTo>
                    <a:pt x="1" y="223"/>
                  </a:lnTo>
                  <a:lnTo>
                    <a:pt x="0" y="226"/>
                  </a:lnTo>
                  <a:lnTo>
                    <a:pt x="0" y="452"/>
                  </a:lnTo>
                  <a:lnTo>
                    <a:pt x="723" y="452"/>
                  </a:lnTo>
                  <a:lnTo>
                    <a:pt x="723"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7" name="Rectangle 86">
            <a:extLst>
              <a:ext uri="{FF2B5EF4-FFF2-40B4-BE49-F238E27FC236}">
                <a16:creationId xmlns:a16="http://schemas.microsoft.com/office/drawing/2014/main" xmlns="" id="{BF061177-3A0B-4D94-95FF-46770B8B2E9B}"/>
              </a:ext>
            </a:extLst>
          </p:cNvPr>
          <p:cNvSpPr/>
          <p:nvPr/>
        </p:nvSpPr>
        <p:spPr>
          <a:xfrm>
            <a:off x="8467385" y="1577181"/>
            <a:ext cx="3419021" cy="962601"/>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400" dirty="0"/>
              <a:t>Card (40%)</a:t>
            </a:r>
          </a:p>
        </p:txBody>
      </p:sp>
      <p:sp>
        <p:nvSpPr>
          <p:cNvPr id="88" name="Rectangle 87">
            <a:extLst>
              <a:ext uri="{FF2B5EF4-FFF2-40B4-BE49-F238E27FC236}">
                <a16:creationId xmlns:a16="http://schemas.microsoft.com/office/drawing/2014/main" xmlns="" id="{C441B089-8C78-493A-B640-E4942D9BE68E}"/>
              </a:ext>
            </a:extLst>
          </p:cNvPr>
          <p:cNvSpPr/>
          <p:nvPr/>
        </p:nvSpPr>
        <p:spPr>
          <a:xfrm>
            <a:off x="8467385" y="3372670"/>
            <a:ext cx="3419021" cy="4191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Other (20%)</a:t>
            </a:r>
          </a:p>
        </p:txBody>
      </p:sp>
      <p:sp>
        <p:nvSpPr>
          <p:cNvPr id="95" name="Rectangle 94">
            <a:extLst>
              <a:ext uri="{FF2B5EF4-FFF2-40B4-BE49-F238E27FC236}">
                <a16:creationId xmlns:a16="http://schemas.microsoft.com/office/drawing/2014/main" xmlns="" id="{8D0359B6-238F-4B5E-B1A4-229F370E96D7}"/>
              </a:ext>
            </a:extLst>
          </p:cNvPr>
          <p:cNvSpPr/>
          <p:nvPr/>
        </p:nvSpPr>
        <p:spPr>
          <a:xfrm>
            <a:off x="8467385" y="2956227"/>
            <a:ext cx="3419021" cy="419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Gift Card (20%)</a:t>
            </a:r>
          </a:p>
        </p:txBody>
      </p:sp>
      <p:sp>
        <p:nvSpPr>
          <p:cNvPr id="96" name="Rectangle 95">
            <a:extLst>
              <a:ext uri="{FF2B5EF4-FFF2-40B4-BE49-F238E27FC236}">
                <a16:creationId xmlns:a16="http://schemas.microsoft.com/office/drawing/2014/main" xmlns="" id="{C14F284B-6377-4804-9C82-CA1083F54D5A}"/>
              </a:ext>
            </a:extLst>
          </p:cNvPr>
          <p:cNvSpPr/>
          <p:nvPr/>
        </p:nvSpPr>
        <p:spPr>
          <a:xfrm>
            <a:off x="8467385" y="2539783"/>
            <a:ext cx="3419021" cy="4191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Cash (20%)</a:t>
            </a:r>
          </a:p>
        </p:txBody>
      </p:sp>
      <p:sp>
        <p:nvSpPr>
          <p:cNvPr id="89" name="Oval 88">
            <a:extLst>
              <a:ext uri="{FF2B5EF4-FFF2-40B4-BE49-F238E27FC236}">
                <a16:creationId xmlns:a16="http://schemas.microsoft.com/office/drawing/2014/main" xmlns="" id="{1710653A-F5C8-47DE-8D3E-A0B5438ED781}"/>
              </a:ext>
              <a:ext uri="{C183D7F6-B498-43B3-948B-1728B52AA6E4}">
                <adec:decorative xmlns:adec="http://schemas.microsoft.com/office/drawing/2017/decorative" xmlns="" val="1"/>
              </a:ext>
            </a:extLst>
          </p:cNvPr>
          <p:cNvSpPr/>
          <p:nvPr/>
        </p:nvSpPr>
        <p:spPr>
          <a:xfrm>
            <a:off x="9848283" y="1242245"/>
            <a:ext cx="657225" cy="657225"/>
          </a:xfrm>
          <a:prstGeom prst="ellipse">
            <a:avLst/>
          </a:prstGeom>
          <a:solidFill>
            <a:srgbClr val="CE295E"/>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xmlns="" id="{64E23882-97E3-4B34-BBE0-6959274930AF}"/>
              </a:ext>
            </a:extLst>
          </p:cNvPr>
          <p:cNvSpPr/>
          <p:nvPr/>
        </p:nvSpPr>
        <p:spPr>
          <a:xfrm>
            <a:off x="10598852" y="1827649"/>
            <a:ext cx="1200971" cy="461665"/>
          </a:xfrm>
          <a:prstGeom prst="rect">
            <a:avLst/>
          </a:prstGeom>
        </p:spPr>
        <p:txBody>
          <a:bodyPr wrap="none" anchor="ctr">
            <a:spAutoFit/>
          </a:bodyPr>
          <a:lstStyle/>
          <a:p>
            <a:pPr algn="r">
              <a:spcBef>
                <a:spcPts val="600"/>
              </a:spcBef>
            </a:pPr>
            <a:r>
              <a:rPr lang="en-US" sz="2400" dirty="0">
                <a:solidFill>
                  <a:schemeClr val="bg1"/>
                </a:solidFill>
              </a:rPr>
              <a:t>$704.78</a:t>
            </a:r>
          </a:p>
        </p:txBody>
      </p:sp>
      <p:sp>
        <p:nvSpPr>
          <p:cNvPr id="98" name="Rectangle 97">
            <a:extLst>
              <a:ext uri="{FF2B5EF4-FFF2-40B4-BE49-F238E27FC236}">
                <a16:creationId xmlns:a16="http://schemas.microsoft.com/office/drawing/2014/main" xmlns="" id="{576948FB-CC34-4B03-88DC-8401A5A57F4D}"/>
              </a:ext>
            </a:extLst>
          </p:cNvPr>
          <p:cNvSpPr/>
          <p:nvPr/>
        </p:nvSpPr>
        <p:spPr>
          <a:xfrm>
            <a:off x="10885423" y="2580055"/>
            <a:ext cx="914400" cy="338554"/>
          </a:xfrm>
          <a:prstGeom prst="rect">
            <a:avLst/>
          </a:prstGeom>
        </p:spPr>
        <p:txBody>
          <a:bodyPr wrap="none" anchor="ctr">
            <a:normAutofit/>
          </a:bodyPr>
          <a:lstStyle/>
          <a:p>
            <a:pPr algn="r">
              <a:spcBef>
                <a:spcPts val="600"/>
              </a:spcBef>
            </a:pPr>
            <a:r>
              <a:rPr lang="en-US" sz="1600" dirty="0">
                <a:solidFill>
                  <a:schemeClr val="bg1"/>
                </a:solidFill>
              </a:rPr>
              <a:t>$191.01</a:t>
            </a:r>
          </a:p>
        </p:txBody>
      </p:sp>
      <p:sp>
        <p:nvSpPr>
          <p:cNvPr id="99" name="Rectangle 98">
            <a:extLst>
              <a:ext uri="{FF2B5EF4-FFF2-40B4-BE49-F238E27FC236}">
                <a16:creationId xmlns:a16="http://schemas.microsoft.com/office/drawing/2014/main" xmlns="" id="{7A6E0B43-CBC1-4B75-A350-E61BB761761E}"/>
              </a:ext>
            </a:extLst>
          </p:cNvPr>
          <p:cNvSpPr/>
          <p:nvPr/>
        </p:nvSpPr>
        <p:spPr>
          <a:xfrm>
            <a:off x="10885423" y="2994209"/>
            <a:ext cx="914400" cy="338554"/>
          </a:xfrm>
          <a:prstGeom prst="rect">
            <a:avLst/>
          </a:prstGeom>
        </p:spPr>
        <p:txBody>
          <a:bodyPr wrap="none" anchor="ctr">
            <a:normAutofit/>
          </a:bodyPr>
          <a:lstStyle/>
          <a:p>
            <a:pPr algn="r">
              <a:spcBef>
                <a:spcPts val="600"/>
              </a:spcBef>
            </a:pPr>
            <a:r>
              <a:rPr lang="en-US" sz="1600" dirty="0">
                <a:solidFill>
                  <a:schemeClr val="bg1"/>
                </a:solidFill>
              </a:rPr>
              <a:t>$189.31</a:t>
            </a:r>
          </a:p>
        </p:txBody>
      </p:sp>
      <p:sp>
        <p:nvSpPr>
          <p:cNvPr id="100" name="Rectangle 99">
            <a:extLst>
              <a:ext uri="{FF2B5EF4-FFF2-40B4-BE49-F238E27FC236}">
                <a16:creationId xmlns:a16="http://schemas.microsoft.com/office/drawing/2014/main" xmlns="" id="{C4B4557E-2EE3-41E0-8A59-E60F50BDB6EC}"/>
              </a:ext>
            </a:extLst>
          </p:cNvPr>
          <p:cNvSpPr/>
          <p:nvPr/>
        </p:nvSpPr>
        <p:spPr>
          <a:xfrm>
            <a:off x="10885423" y="3412943"/>
            <a:ext cx="914400" cy="338554"/>
          </a:xfrm>
          <a:prstGeom prst="rect">
            <a:avLst/>
          </a:prstGeom>
        </p:spPr>
        <p:txBody>
          <a:bodyPr wrap="none" anchor="ctr">
            <a:normAutofit/>
          </a:bodyPr>
          <a:lstStyle/>
          <a:p>
            <a:pPr algn="r">
              <a:spcBef>
                <a:spcPts val="600"/>
              </a:spcBef>
            </a:pPr>
            <a:r>
              <a:rPr lang="en-US" sz="1600" dirty="0">
                <a:solidFill>
                  <a:schemeClr val="bg1"/>
                </a:solidFill>
              </a:rPr>
              <a:t>$186.54</a:t>
            </a:r>
          </a:p>
        </p:txBody>
      </p:sp>
      <p:grpSp>
        <p:nvGrpSpPr>
          <p:cNvPr id="101" name="Group 100" descr="This is an icon of a credit card. ">
            <a:extLst>
              <a:ext uri="{FF2B5EF4-FFF2-40B4-BE49-F238E27FC236}">
                <a16:creationId xmlns:a16="http://schemas.microsoft.com/office/drawing/2014/main" xmlns="" id="{3F8007BE-3B68-4A53-AEE4-024A0881F8D7}"/>
              </a:ext>
            </a:extLst>
          </p:cNvPr>
          <p:cNvGrpSpPr/>
          <p:nvPr/>
        </p:nvGrpSpPr>
        <p:grpSpPr>
          <a:xfrm>
            <a:off x="10033226" y="1470845"/>
            <a:ext cx="287338" cy="200025"/>
            <a:chOff x="877888" y="1966913"/>
            <a:chExt cx="287338" cy="200025"/>
          </a:xfrm>
          <a:solidFill>
            <a:schemeClr val="bg1"/>
          </a:solidFill>
        </p:grpSpPr>
        <p:sp>
          <p:nvSpPr>
            <p:cNvPr id="102" name="Freeform 433">
              <a:extLst>
                <a:ext uri="{FF2B5EF4-FFF2-40B4-BE49-F238E27FC236}">
                  <a16:creationId xmlns:a16="http://schemas.microsoft.com/office/drawing/2014/main" xmlns="" id="{D0CE91C6-2C66-47F1-A984-605FA356B2E9}"/>
                </a:ext>
              </a:extLst>
            </p:cNvPr>
            <p:cNvSpPr>
              <a:spLocks noEditPoints="1"/>
            </p:cNvSpPr>
            <p:nvPr/>
          </p:nvSpPr>
          <p:spPr bwMode="auto">
            <a:xfrm>
              <a:off x="877888" y="1966913"/>
              <a:ext cx="287338" cy="200025"/>
            </a:xfrm>
            <a:custGeom>
              <a:avLst/>
              <a:gdLst>
                <a:gd name="T0" fmla="*/ 550 w 903"/>
                <a:gd name="T1" fmla="*/ 473 h 632"/>
                <a:gd name="T2" fmla="*/ 491 w 903"/>
                <a:gd name="T3" fmla="*/ 438 h 632"/>
                <a:gd name="T4" fmla="*/ 499 w 903"/>
                <a:gd name="T5" fmla="*/ 388 h 632"/>
                <a:gd name="T6" fmla="*/ 512 w 903"/>
                <a:gd name="T7" fmla="*/ 331 h 632"/>
                <a:gd name="T8" fmla="*/ 507 w 903"/>
                <a:gd name="T9" fmla="*/ 272 h 632"/>
                <a:gd name="T10" fmla="*/ 486 w 903"/>
                <a:gd name="T11" fmla="*/ 219 h 632"/>
                <a:gd name="T12" fmla="*/ 519 w 903"/>
                <a:gd name="T13" fmla="*/ 173 h 632"/>
                <a:gd name="T14" fmla="*/ 585 w 903"/>
                <a:gd name="T15" fmla="*/ 151 h 632"/>
                <a:gd name="T16" fmla="*/ 651 w 903"/>
                <a:gd name="T17" fmla="*/ 158 h 632"/>
                <a:gd name="T18" fmla="*/ 708 w 903"/>
                <a:gd name="T19" fmla="*/ 189 h 632"/>
                <a:gd name="T20" fmla="*/ 748 w 903"/>
                <a:gd name="T21" fmla="*/ 237 h 632"/>
                <a:gd name="T22" fmla="*/ 767 w 903"/>
                <a:gd name="T23" fmla="*/ 299 h 632"/>
                <a:gd name="T24" fmla="*/ 760 w 903"/>
                <a:gd name="T25" fmla="*/ 366 h 632"/>
                <a:gd name="T26" fmla="*/ 730 w 903"/>
                <a:gd name="T27" fmla="*/ 422 h 632"/>
                <a:gd name="T28" fmla="*/ 681 w 903"/>
                <a:gd name="T29" fmla="*/ 461 h 632"/>
                <a:gd name="T30" fmla="*/ 619 w 903"/>
                <a:gd name="T31" fmla="*/ 481 h 632"/>
                <a:gd name="T32" fmla="*/ 392 w 903"/>
                <a:gd name="T33" fmla="*/ 422 h 632"/>
                <a:gd name="T34" fmla="*/ 387 w 903"/>
                <a:gd name="T35" fmla="*/ 466 h 632"/>
                <a:gd name="T36" fmla="*/ 331 w 903"/>
                <a:gd name="T37" fmla="*/ 452 h 632"/>
                <a:gd name="T38" fmla="*/ 307 w 903"/>
                <a:gd name="T39" fmla="*/ 482 h 632"/>
                <a:gd name="T40" fmla="*/ 268 w 903"/>
                <a:gd name="T41" fmla="*/ 474 h 632"/>
                <a:gd name="T42" fmla="*/ 241 w 903"/>
                <a:gd name="T43" fmla="*/ 452 h 632"/>
                <a:gd name="T44" fmla="*/ 199 w 903"/>
                <a:gd name="T45" fmla="*/ 432 h 632"/>
                <a:gd name="T46" fmla="*/ 174 w 903"/>
                <a:gd name="T47" fmla="*/ 400 h 632"/>
                <a:gd name="T48" fmla="*/ 158 w 903"/>
                <a:gd name="T49" fmla="*/ 361 h 632"/>
                <a:gd name="T50" fmla="*/ 181 w 903"/>
                <a:gd name="T51" fmla="*/ 301 h 632"/>
                <a:gd name="T52" fmla="*/ 181 w 903"/>
                <a:gd name="T53" fmla="*/ 271 h 632"/>
                <a:gd name="T54" fmla="*/ 179 w 903"/>
                <a:gd name="T55" fmla="*/ 223 h 632"/>
                <a:gd name="T56" fmla="*/ 206 w 903"/>
                <a:gd name="T57" fmla="*/ 193 h 632"/>
                <a:gd name="T58" fmla="*/ 241 w 903"/>
                <a:gd name="T59" fmla="*/ 168 h 632"/>
                <a:gd name="T60" fmla="*/ 277 w 903"/>
                <a:gd name="T61" fmla="*/ 156 h 632"/>
                <a:gd name="T62" fmla="*/ 316 w 903"/>
                <a:gd name="T63" fmla="*/ 150 h 632"/>
                <a:gd name="T64" fmla="*/ 362 w 903"/>
                <a:gd name="T65" fmla="*/ 180 h 632"/>
                <a:gd name="T66" fmla="*/ 400 w 903"/>
                <a:gd name="T67" fmla="*/ 173 h 632"/>
                <a:gd name="T68" fmla="*/ 422 w 903"/>
                <a:gd name="T69" fmla="*/ 210 h 632"/>
                <a:gd name="T70" fmla="*/ 447 w 903"/>
                <a:gd name="T71" fmla="*/ 216 h 632"/>
                <a:gd name="T72" fmla="*/ 472 w 903"/>
                <a:gd name="T73" fmla="*/ 259 h 632"/>
                <a:gd name="T74" fmla="*/ 482 w 903"/>
                <a:gd name="T75" fmla="*/ 301 h 632"/>
                <a:gd name="T76" fmla="*/ 482 w 903"/>
                <a:gd name="T77" fmla="*/ 331 h 632"/>
                <a:gd name="T78" fmla="*/ 472 w 903"/>
                <a:gd name="T79" fmla="*/ 373 h 632"/>
                <a:gd name="T80" fmla="*/ 447 w 903"/>
                <a:gd name="T81" fmla="*/ 417 h 632"/>
                <a:gd name="T82" fmla="*/ 422 w 903"/>
                <a:gd name="T83" fmla="*/ 444 h 632"/>
                <a:gd name="T84" fmla="*/ 60 w 903"/>
                <a:gd name="T85" fmla="*/ 1 h 632"/>
                <a:gd name="T86" fmla="*/ 33 w 903"/>
                <a:gd name="T87" fmla="*/ 13 h 632"/>
                <a:gd name="T88" fmla="*/ 13 w 903"/>
                <a:gd name="T89" fmla="*/ 33 h 632"/>
                <a:gd name="T90" fmla="*/ 2 w 903"/>
                <a:gd name="T91" fmla="*/ 60 h 632"/>
                <a:gd name="T92" fmla="*/ 1 w 903"/>
                <a:gd name="T93" fmla="*/ 564 h 632"/>
                <a:gd name="T94" fmla="*/ 10 w 903"/>
                <a:gd name="T95" fmla="*/ 593 h 632"/>
                <a:gd name="T96" fmla="*/ 28 w 903"/>
                <a:gd name="T97" fmla="*/ 615 h 632"/>
                <a:gd name="T98" fmla="*/ 54 w 903"/>
                <a:gd name="T99" fmla="*/ 629 h 632"/>
                <a:gd name="T100" fmla="*/ 828 w 903"/>
                <a:gd name="T101" fmla="*/ 632 h 632"/>
                <a:gd name="T102" fmla="*/ 857 w 903"/>
                <a:gd name="T103" fmla="*/ 626 h 632"/>
                <a:gd name="T104" fmla="*/ 882 w 903"/>
                <a:gd name="T105" fmla="*/ 610 h 632"/>
                <a:gd name="T106" fmla="*/ 898 w 903"/>
                <a:gd name="T107" fmla="*/ 587 h 632"/>
                <a:gd name="T108" fmla="*/ 903 w 903"/>
                <a:gd name="T109" fmla="*/ 557 h 632"/>
                <a:gd name="T110" fmla="*/ 900 w 903"/>
                <a:gd name="T111" fmla="*/ 53 h 632"/>
                <a:gd name="T112" fmla="*/ 886 w 903"/>
                <a:gd name="T113" fmla="*/ 27 h 632"/>
                <a:gd name="T114" fmla="*/ 865 w 903"/>
                <a:gd name="T115" fmla="*/ 9 h 632"/>
                <a:gd name="T116" fmla="*/ 836 w 903"/>
                <a:gd name="T117"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3" h="632">
                  <a:moveTo>
                    <a:pt x="603" y="482"/>
                  </a:moveTo>
                  <a:lnTo>
                    <a:pt x="585" y="481"/>
                  </a:lnTo>
                  <a:lnTo>
                    <a:pt x="567" y="478"/>
                  </a:lnTo>
                  <a:lnTo>
                    <a:pt x="550" y="473"/>
                  </a:lnTo>
                  <a:lnTo>
                    <a:pt x="534" y="467"/>
                  </a:lnTo>
                  <a:lnTo>
                    <a:pt x="519" y="459"/>
                  </a:lnTo>
                  <a:lnTo>
                    <a:pt x="504" y="449"/>
                  </a:lnTo>
                  <a:lnTo>
                    <a:pt x="491" y="438"/>
                  </a:lnTo>
                  <a:lnTo>
                    <a:pt x="478" y="426"/>
                  </a:lnTo>
                  <a:lnTo>
                    <a:pt x="486" y="413"/>
                  </a:lnTo>
                  <a:lnTo>
                    <a:pt x="492" y="401"/>
                  </a:lnTo>
                  <a:lnTo>
                    <a:pt x="499" y="388"/>
                  </a:lnTo>
                  <a:lnTo>
                    <a:pt x="503" y="374"/>
                  </a:lnTo>
                  <a:lnTo>
                    <a:pt x="507" y="360"/>
                  </a:lnTo>
                  <a:lnTo>
                    <a:pt x="510" y="345"/>
                  </a:lnTo>
                  <a:lnTo>
                    <a:pt x="512" y="331"/>
                  </a:lnTo>
                  <a:lnTo>
                    <a:pt x="512" y="316"/>
                  </a:lnTo>
                  <a:lnTo>
                    <a:pt x="512" y="301"/>
                  </a:lnTo>
                  <a:lnTo>
                    <a:pt x="510" y="286"/>
                  </a:lnTo>
                  <a:lnTo>
                    <a:pt x="507" y="272"/>
                  </a:lnTo>
                  <a:lnTo>
                    <a:pt x="503" y="257"/>
                  </a:lnTo>
                  <a:lnTo>
                    <a:pt x="499" y="245"/>
                  </a:lnTo>
                  <a:lnTo>
                    <a:pt x="492" y="232"/>
                  </a:lnTo>
                  <a:lnTo>
                    <a:pt x="486" y="219"/>
                  </a:lnTo>
                  <a:lnTo>
                    <a:pt x="478" y="207"/>
                  </a:lnTo>
                  <a:lnTo>
                    <a:pt x="491" y="194"/>
                  </a:lnTo>
                  <a:lnTo>
                    <a:pt x="504" y="182"/>
                  </a:lnTo>
                  <a:lnTo>
                    <a:pt x="519" y="173"/>
                  </a:lnTo>
                  <a:lnTo>
                    <a:pt x="534" y="165"/>
                  </a:lnTo>
                  <a:lnTo>
                    <a:pt x="550" y="159"/>
                  </a:lnTo>
                  <a:lnTo>
                    <a:pt x="567" y="154"/>
                  </a:lnTo>
                  <a:lnTo>
                    <a:pt x="585" y="151"/>
                  </a:lnTo>
                  <a:lnTo>
                    <a:pt x="603" y="150"/>
                  </a:lnTo>
                  <a:lnTo>
                    <a:pt x="619" y="151"/>
                  </a:lnTo>
                  <a:lnTo>
                    <a:pt x="636" y="153"/>
                  </a:lnTo>
                  <a:lnTo>
                    <a:pt x="651" y="158"/>
                  </a:lnTo>
                  <a:lnTo>
                    <a:pt x="667" y="163"/>
                  </a:lnTo>
                  <a:lnTo>
                    <a:pt x="681" y="171"/>
                  </a:lnTo>
                  <a:lnTo>
                    <a:pt x="695" y="179"/>
                  </a:lnTo>
                  <a:lnTo>
                    <a:pt x="708" y="189"/>
                  </a:lnTo>
                  <a:lnTo>
                    <a:pt x="720" y="200"/>
                  </a:lnTo>
                  <a:lnTo>
                    <a:pt x="730" y="211"/>
                  </a:lnTo>
                  <a:lnTo>
                    <a:pt x="740" y="223"/>
                  </a:lnTo>
                  <a:lnTo>
                    <a:pt x="748" y="237"/>
                  </a:lnTo>
                  <a:lnTo>
                    <a:pt x="755" y="252"/>
                  </a:lnTo>
                  <a:lnTo>
                    <a:pt x="760" y="267"/>
                  </a:lnTo>
                  <a:lnTo>
                    <a:pt x="765" y="283"/>
                  </a:lnTo>
                  <a:lnTo>
                    <a:pt x="767" y="299"/>
                  </a:lnTo>
                  <a:lnTo>
                    <a:pt x="768" y="316"/>
                  </a:lnTo>
                  <a:lnTo>
                    <a:pt x="767" y="333"/>
                  </a:lnTo>
                  <a:lnTo>
                    <a:pt x="765" y="350"/>
                  </a:lnTo>
                  <a:lnTo>
                    <a:pt x="760" y="366"/>
                  </a:lnTo>
                  <a:lnTo>
                    <a:pt x="755" y="381"/>
                  </a:lnTo>
                  <a:lnTo>
                    <a:pt x="748" y="395"/>
                  </a:lnTo>
                  <a:lnTo>
                    <a:pt x="740" y="409"/>
                  </a:lnTo>
                  <a:lnTo>
                    <a:pt x="730" y="422"/>
                  </a:lnTo>
                  <a:lnTo>
                    <a:pt x="720" y="433"/>
                  </a:lnTo>
                  <a:lnTo>
                    <a:pt x="708" y="444"/>
                  </a:lnTo>
                  <a:lnTo>
                    <a:pt x="695" y="454"/>
                  </a:lnTo>
                  <a:lnTo>
                    <a:pt x="681" y="461"/>
                  </a:lnTo>
                  <a:lnTo>
                    <a:pt x="667" y="469"/>
                  </a:lnTo>
                  <a:lnTo>
                    <a:pt x="651" y="474"/>
                  </a:lnTo>
                  <a:lnTo>
                    <a:pt x="636" y="478"/>
                  </a:lnTo>
                  <a:lnTo>
                    <a:pt x="619" y="481"/>
                  </a:lnTo>
                  <a:lnTo>
                    <a:pt x="603" y="482"/>
                  </a:lnTo>
                  <a:close/>
                  <a:moveTo>
                    <a:pt x="422" y="444"/>
                  </a:moveTo>
                  <a:lnTo>
                    <a:pt x="422" y="422"/>
                  </a:lnTo>
                  <a:lnTo>
                    <a:pt x="392" y="422"/>
                  </a:lnTo>
                  <a:lnTo>
                    <a:pt x="392" y="452"/>
                  </a:lnTo>
                  <a:lnTo>
                    <a:pt x="411" y="452"/>
                  </a:lnTo>
                  <a:lnTo>
                    <a:pt x="400" y="459"/>
                  </a:lnTo>
                  <a:lnTo>
                    <a:pt x="387" y="466"/>
                  </a:lnTo>
                  <a:lnTo>
                    <a:pt x="374" y="471"/>
                  </a:lnTo>
                  <a:lnTo>
                    <a:pt x="362" y="475"/>
                  </a:lnTo>
                  <a:lnTo>
                    <a:pt x="362" y="452"/>
                  </a:lnTo>
                  <a:lnTo>
                    <a:pt x="331" y="452"/>
                  </a:lnTo>
                  <a:lnTo>
                    <a:pt x="331" y="481"/>
                  </a:lnTo>
                  <a:lnTo>
                    <a:pt x="324" y="482"/>
                  </a:lnTo>
                  <a:lnTo>
                    <a:pt x="316" y="482"/>
                  </a:lnTo>
                  <a:lnTo>
                    <a:pt x="307" y="482"/>
                  </a:lnTo>
                  <a:lnTo>
                    <a:pt x="296" y="481"/>
                  </a:lnTo>
                  <a:lnTo>
                    <a:pt x="286" y="479"/>
                  </a:lnTo>
                  <a:lnTo>
                    <a:pt x="277" y="477"/>
                  </a:lnTo>
                  <a:lnTo>
                    <a:pt x="268" y="474"/>
                  </a:lnTo>
                  <a:lnTo>
                    <a:pt x="259" y="471"/>
                  </a:lnTo>
                  <a:lnTo>
                    <a:pt x="250" y="468"/>
                  </a:lnTo>
                  <a:lnTo>
                    <a:pt x="241" y="463"/>
                  </a:lnTo>
                  <a:lnTo>
                    <a:pt x="241" y="452"/>
                  </a:lnTo>
                  <a:lnTo>
                    <a:pt x="221" y="452"/>
                  </a:lnTo>
                  <a:lnTo>
                    <a:pt x="214" y="445"/>
                  </a:lnTo>
                  <a:lnTo>
                    <a:pt x="206" y="439"/>
                  </a:lnTo>
                  <a:lnTo>
                    <a:pt x="199" y="432"/>
                  </a:lnTo>
                  <a:lnTo>
                    <a:pt x="192" y="425"/>
                  </a:lnTo>
                  <a:lnTo>
                    <a:pt x="186" y="417"/>
                  </a:lnTo>
                  <a:lnTo>
                    <a:pt x="179" y="409"/>
                  </a:lnTo>
                  <a:lnTo>
                    <a:pt x="174" y="400"/>
                  </a:lnTo>
                  <a:lnTo>
                    <a:pt x="170" y="392"/>
                  </a:lnTo>
                  <a:lnTo>
                    <a:pt x="181" y="392"/>
                  </a:lnTo>
                  <a:lnTo>
                    <a:pt x="181" y="361"/>
                  </a:lnTo>
                  <a:lnTo>
                    <a:pt x="158" y="361"/>
                  </a:lnTo>
                  <a:lnTo>
                    <a:pt x="153" y="346"/>
                  </a:lnTo>
                  <a:lnTo>
                    <a:pt x="151" y="331"/>
                  </a:lnTo>
                  <a:lnTo>
                    <a:pt x="181" y="331"/>
                  </a:lnTo>
                  <a:lnTo>
                    <a:pt x="181" y="301"/>
                  </a:lnTo>
                  <a:lnTo>
                    <a:pt x="151" y="301"/>
                  </a:lnTo>
                  <a:lnTo>
                    <a:pt x="153" y="285"/>
                  </a:lnTo>
                  <a:lnTo>
                    <a:pt x="158" y="271"/>
                  </a:lnTo>
                  <a:lnTo>
                    <a:pt x="181" y="271"/>
                  </a:lnTo>
                  <a:lnTo>
                    <a:pt x="181" y="240"/>
                  </a:lnTo>
                  <a:lnTo>
                    <a:pt x="170" y="240"/>
                  </a:lnTo>
                  <a:lnTo>
                    <a:pt x="174" y="232"/>
                  </a:lnTo>
                  <a:lnTo>
                    <a:pt x="179" y="223"/>
                  </a:lnTo>
                  <a:lnTo>
                    <a:pt x="186" y="216"/>
                  </a:lnTo>
                  <a:lnTo>
                    <a:pt x="192" y="207"/>
                  </a:lnTo>
                  <a:lnTo>
                    <a:pt x="199" y="201"/>
                  </a:lnTo>
                  <a:lnTo>
                    <a:pt x="206" y="193"/>
                  </a:lnTo>
                  <a:lnTo>
                    <a:pt x="214" y="187"/>
                  </a:lnTo>
                  <a:lnTo>
                    <a:pt x="221" y="180"/>
                  </a:lnTo>
                  <a:lnTo>
                    <a:pt x="241" y="180"/>
                  </a:lnTo>
                  <a:lnTo>
                    <a:pt x="241" y="168"/>
                  </a:lnTo>
                  <a:lnTo>
                    <a:pt x="250" y="164"/>
                  </a:lnTo>
                  <a:lnTo>
                    <a:pt x="259" y="161"/>
                  </a:lnTo>
                  <a:lnTo>
                    <a:pt x="268" y="158"/>
                  </a:lnTo>
                  <a:lnTo>
                    <a:pt x="277" y="156"/>
                  </a:lnTo>
                  <a:lnTo>
                    <a:pt x="286" y="153"/>
                  </a:lnTo>
                  <a:lnTo>
                    <a:pt x="296" y="151"/>
                  </a:lnTo>
                  <a:lnTo>
                    <a:pt x="307" y="151"/>
                  </a:lnTo>
                  <a:lnTo>
                    <a:pt x="316" y="150"/>
                  </a:lnTo>
                  <a:lnTo>
                    <a:pt x="324" y="150"/>
                  </a:lnTo>
                  <a:lnTo>
                    <a:pt x="331" y="151"/>
                  </a:lnTo>
                  <a:lnTo>
                    <a:pt x="331" y="180"/>
                  </a:lnTo>
                  <a:lnTo>
                    <a:pt x="362" y="180"/>
                  </a:lnTo>
                  <a:lnTo>
                    <a:pt x="362" y="157"/>
                  </a:lnTo>
                  <a:lnTo>
                    <a:pt x="374" y="161"/>
                  </a:lnTo>
                  <a:lnTo>
                    <a:pt x="387" y="166"/>
                  </a:lnTo>
                  <a:lnTo>
                    <a:pt x="400" y="173"/>
                  </a:lnTo>
                  <a:lnTo>
                    <a:pt x="411" y="180"/>
                  </a:lnTo>
                  <a:lnTo>
                    <a:pt x="392" y="180"/>
                  </a:lnTo>
                  <a:lnTo>
                    <a:pt x="392" y="210"/>
                  </a:lnTo>
                  <a:lnTo>
                    <a:pt x="422" y="210"/>
                  </a:lnTo>
                  <a:lnTo>
                    <a:pt x="422" y="189"/>
                  </a:lnTo>
                  <a:lnTo>
                    <a:pt x="431" y="196"/>
                  </a:lnTo>
                  <a:lnTo>
                    <a:pt x="440" y="206"/>
                  </a:lnTo>
                  <a:lnTo>
                    <a:pt x="447" y="216"/>
                  </a:lnTo>
                  <a:lnTo>
                    <a:pt x="455" y="225"/>
                  </a:lnTo>
                  <a:lnTo>
                    <a:pt x="461" y="236"/>
                  </a:lnTo>
                  <a:lnTo>
                    <a:pt x="467" y="247"/>
                  </a:lnTo>
                  <a:lnTo>
                    <a:pt x="472" y="259"/>
                  </a:lnTo>
                  <a:lnTo>
                    <a:pt x="475" y="271"/>
                  </a:lnTo>
                  <a:lnTo>
                    <a:pt x="452" y="271"/>
                  </a:lnTo>
                  <a:lnTo>
                    <a:pt x="452" y="301"/>
                  </a:lnTo>
                  <a:lnTo>
                    <a:pt x="482" y="301"/>
                  </a:lnTo>
                  <a:lnTo>
                    <a:pt x="482" y="309"/>
                  </a:lnTo>
                  <a:lnTo>
                    <a:pt x="482" y="316"/>
                  </a:lnTo>
                  <a:lnTo>
                    <a:pt x="482" y="324"/>
                  </a:lnTo>
                  <a:lnTo>
                    <a:pt x="482" y="331"/>
                  </a:lnTo>
                  <a:lnTo>
                    <a:pt x="452" y="331"/>
                  </a:lnTo>
                  <a:lnTo>
                    <a:pt x="452" y="361"/>
                  </a:lnTo>
                  <a:lnTo>
                    <a:pt x="475" y="361"/>
                  </a:lnTo>
                  <a:lnTo>
                    <a:pt x="472" y="373"/>
                  </a:lnTo>
                  <a:lnTo>
                    <a:pt x="467" y="385"/>
                  </a:lnTo>
                  <a:lnTo>
                    <a:pt x="461" y="396"/>
                  </a:lnTo>
                  <a:lnTo>
                    <a:pt x="455" y="407"/>
                  </a:lnTo>
                  <a:lnTo>
                    <a:pt x="447" y="417"/>
                  </a:lnTo>
                  <a:lnTo>
                    <a:pt x="440" y="427"/>
                  </a:lnTo>
                  <a:lnTo>
                    <a:pt x="431" y="436"/>
                  </a:lnTo>
                  <a:lnTo>
                    <a:pt x="422" y="444"/>
                  </a:lnTo>
                  <a:lnTo>
                    <a:pt x="422" y="444"/>
                  </a:lnTo>
                  <a:close/>
                  <a:moveTo>
                    <a:pt x="828" y="0"/>
                  </a:moveTo>
                  <a:lnTo>
                    <a:pt x="75" y="0"/>
                  </a:lnTo>
                  <a:lnTo>
                    <a:pt x="68" y="0"/>
                  </a:lnTo>
                  <a:lnTo>
                    <a:pt x="60" y="1"/>
                  </a:lnTo>
                  <a:lnTo>
                    <a:pt x="54" y="3"/>
                  </a:lnTo>
                  <a:lnTo>
                    <a:pt x="46" y="5"/>
                  </a:lnTo>
                  <a:lnTo>
                    <a:pt x="40" y="9"/>
                  </a:lnTo>
                  <a:lnTo>
                    <a:pt x="33" y="13"/>
                  </a:lnTo>
                  <a:lnTo>
                    <a:pt x="28" y="17"/>
                  </a:lnTo>
                  <a:lnTo>
                    <a:pt x="23" y="21"/>
                  </a:lnTo>
                  <a:lnTo>
                    <a:pt x="17" y="27"/>
                  </a:lnTo>
                  <a:lnTo>
                    <a:pt x="13" y="33"/>
                  </a:lnTo>
                  <a:lnTo>
                    <a:pt x="10" y="40"/>
                  </a:lnTo>
                  <a:lnTo>
                    <a:pt x="7" y="46"/>
                  </a:lnTo>
                  <a:lnTo>
                    <a:pt x="3" y="53"/>
                  </a:lnTo>
                  <a:lnTo>
                    <a:pt x="2" y="60"/>
                  </a:lnTo>
                  <a:lnTo>
                    <a:pt x="1" y="68"/>
                  </a:lnTo>
                  <a:lnTo>
                    <a:pt x="0" y="75"/>
                  </a:lnTo>
                  <a:lnTo>
                    <a:pt x="0" y="557"/>
                  </a:lnTo>
                  <a:lnTo>
                    <a:pt x="1" y="564"/>
                  </a:lnTo>
                  <a:lnTo>
                    <a:pt x="2" y="572"/>
                  </a:lnTo>
                  <a:lnTo>
                    <a:pt x="3" y="579"/>
                  </a:lnTo>
                  <a:lnTo>
                    <a:pt x="7" y="586"/>
                  </a:lnTo>
                  <a:lnTo>
                    <a:pt x="10" y="593"/>
                  </a:lnTo>
                  <a:lnTo>
                    <a:pt x="13" y="599"/>
                  </a:lnTo>
                  <a:lnTo>
                    <a:pt x="17" y="605"/>
                  </a:lnTo>
                  <a:lnTo>
                    <a:pt x="23" y="610"/>
                  </a:lnTo>
                  <a:lnTo>
                    <a:pt x="28" y="615"/>
                  </a:lnTo>
                  <a:lnTo>
                    <a:pt x="33" y="619"/>
                  </a:lnTo>
                  <a:lnTo>
                    <a:pt x="40" y="623"/>
                  </a:lnTo>
                  <a:lnTo>
                    <a:pt x="46" y="626"/>
                  </a:lnTo>
                  <a:lnTo>
                    <a:pt x="54" y="629"/>
                  </a:lnTo>
                  <a:lnTo>
                    <a:pt x="60" y="631"/>
                  </a:lnTo>
                  <a:lnTo>
                    <a:pt x="68" y="632"/>
                  </a:lnTo>
                  <a:lnTo>
                    <a:pt x="75" y="632"/>
                  </a:lnTo>
                  <a:lnTo>
                    <a:pt x="828" y="632"/>
                  </a:lnTo>
                  <a:lnTo>
                    <a:pt x="836" y="632"/>
                  </a:lnTo>
                  <a:lnTo>
                    <a:pt x="843" y="631"/>
                  </a:lnTo>
                  <a:lnTo>
                    <a:pt x="851" y="629"/>
                  </a:lnTo>
                  <a:lnTo>
                    <a:pt x="857" y="626"/>
                  </a:lnTo>
                  <a:lnTo>
                    <a:pt x="865" y="623"/>
                  </a:lnTo>
                  <a:lnTo>
                    <a:pt x="870" y="619"/>
                  </a:lnTo>
                  <a:lnTo>
                    <a:pt x="876" y="615"/>
                  </a:lnTo>
                  <a:lnTo>
                    <a:pt x="882" y="610"/>
                  </a:lnTo>
                  <a:lnTo>
                    <a:pt x="886" y="605"/>
                  </a:lnTo>
                  <a:lnTo>
                    <a:pt x="890" y="599"/>
                  </a:lnTo>
                  <a:lnTo>
                    <a:pt x="895" y="593"/>
                  </a:lnTo>
                  <a:lnTo>
                    <a:pt x="898" y="587"/>
                  </a:lnTo>
                  <a:lnTo>
                    <a:pt x="900" y="579"/>
                  </a:lnTo>
                  <a:lnTo>
                    <a:pt x="902" y="572"/>
                  </a:lnTo>
                  <a:lnTo>
                    <a:pt x="903" y="564"/>
                  </a:lnTo>
                  <a:lnTo>
                    <a:pt x="903" y="557"/>
                  </a:lnTo>
                  <a:lnTo>
                    <a:pt x="903" y="75"/>
                  </a:lnTo>
                  <a:lnTo>
                    <a:pt x="903" y="68"/>
                  </a:lnTo>
                  <a:lnTo>
                    <a:pt x="902" y="60"/>
                  </a:lnTo>
                  <a:lnTo>
                    <a:pt x="900" y="53"/>
                  </a:lnTo>
                  <a:lnTo>
                    <a:pt x="898" y="46"/>
                  </a:lnTo>
                  <a:lnTo>
                    <a:pt x="895" y="40"/>
                  </a:lnTo>
                  <a:lnTo>
                    <a:pt x="890" y="33"/>
                  </a:lnTo>
                  <a:lnTo>
                    <a:pt x="886" y="27"/>
                  </a:lnTo>
                  <a:lnTo>
                    <a:pt x="882" y="21"/>
                  </a:lnTo>
                  <a:lnTo>
                    <a:pt x="876" y="17"/>
                  </a:lnTo>
                  <a:lnTo>
                    <a:pt x="870" y="13"/>
                  </a:lnTo>
                  <a:lnTo>
                    <a:pt x="865" y="9"/>
                  </a:lnTo>
                  <a:lnTo>
                    <a:pt x="857" y="5"/>
                  </a:lnTo>
                  <a:lnTo>
                    <a:pt x="851" y="3"/>
                  </a:lnTo>
                  <a:lnTo>
                    <a:pt x="843" y="1"/>
                  </a:lnTo>
                  <a:lnTo>
                    <a:pt x="836" y="0"/>
                  </a:lnTo>
                  <a:lnTo>
                    <a:pt x="8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Rectangle 434">
              <a:extLst>
                <a:ext uri="{FF2B5EF4-FFF2-40B4-BE49-F238E27FC236}">
                  <a16:creationId xmlns:a16="http://schemas.microsoft.com/office/drawing/2014/main" xmlns="" id="{30899386-DA20-45F7-9F80-B28EF46BC13F}"/>
                </a:ext>
              </a:extLst>
            </p:cNvPr>
            <p:cNvSpPr>
              <a:spLocks noChangeArrowheads="1"/>
            </p:cNvSpPr>
            <p:nvPr/>
          </p:nvSpPr>
          <p:spPr bwMode="auto">
            <a:xfrm>
              <a:off x="944563" y="20526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435">
              <a:extLst>
                <a:ext uri="{FF2B5EF4-FFF2-40B4-BE49-F238E27FC236}">
                  <a16:creationId xmlns:a16="http://schemas.microsoft.com/office/drawing/2014/main" xmlns="" id="{834CEF6D-25BC-4467-90F0-FCB8E616CC0C}"/>
                </a:ext>
              </a:extLst>
            </p:cNvPr>
            <p:cNvSpPr>
              <a:spLocks noChangeArrowheads="1"/>
            </p:cNvSpPr>
            <p:nvPr/>
          </p:nvSpPr>
          <p:spPr bwMode="auto">
            <a:xfrm>
              <a:off x="944563" y="20716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436">
              <a:extLst>
                <a:ext uri="{FF2B5EF4-FFF2-40B4-BE49-F238E27FC236}">
                  <a16:creationId xmlns:a16="http://schemas.microsoft.com/office/drawing/2014/main" xmlns="" id="{5A07BE7D-17A5-48AF-BBAE-2F8EDCE81936}"/>
                </a:ext>
              </a:extLst>
            </p:cNvPr>
            <p:cNvSpPr>
              <a:spLocks noChangeArrowheads="1"/>
            </p:cNvSpPr>
            <p:nvPr/>
          </p:nvSpPr>
          <p:spPr bwMode="auto">
            <a:xfrm>
              <a:off x="963613"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437">
              <a:extLst>
                <a:ext uri="{FF2B5EF4-FFF2-40B4-BE49-F238E27FC236}">
                  <a16:creationId xmlns:a16="http://schemas.microsoft.com/office/drawing/2014/main" xmlns="" id="{ABCE1F96-72C3-41F5-9324-133CEA8B5287}"/>
                </a:ext>
              </a:extLst>
            </p:cNvPr>
            <p:cNvSpPr>
              <a:spLocks noChangeArrowheads="1"/>
            </p:cNvSpPr>
            <p:nvPr/>
          </p:nvSpPr>
          <p:spPr bwMode="auto">
            <a:xfrm>
              <a:off x="963613" y="21002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438">
              <a:extLst>
                <a:ext uri="{FF2B5EF4-FFF2-40B4-BE49-F238E27FC236}">
                  <a16:creationId xmlns:a16="http://schemas.microsoft.com/office/drawing/2014/main" xmlns="" id="{F30470D5-34E0-4759-9B13-ECD38D2073EB}"/>
                </a:ext>
              </a:extLst>
            </p:cNvPr>
            <p:cNvSpPr>
              <a:spLocks noChangeArrowheads="1"/>
            </p:cNvSpPr>
            <p:nvPr/>
          </p:nvSpPr>
          <p:spPr bwMode="auto">
            <a:xfrm>
              <a:off x="963613" y="20240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439">
              <a:extLst>
                <a:ext uri="{FF2B5EF4-FFF2-40B4-BE49-F238E27FC236}">
                  <a16:creationId xmlns:a16="http://schemas.microsoft.com/office/drawing/2014/main" xmlns="" id="{25219C16-596F-4188-8E6E-1C56615455E7}"/>
                </a:ext>
              </a:extLst>
            </p:cNvPr>
            <p:cNvSpPr>
              <a:spLocks noChangeArrowheads="1"/>
            </p:cNvSpPr>
            <p:nvPr/>
          </p:nvSpPr>
          <p:spPr bwMode="auto">
            <a:xfrm>
              <a:off x="963613"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440">
              <a:extLst>
                <a:ext uri="{FF2B5EF4-FFF2-40B4-BE49-F238E27FC236}">
                  <a16:creationId xmlns:a16="http://schemas.microsoft.com/office/drawing/2014/main" xmlns="" id="{DC624ED0-73A8-494E-A006-0DBAE587923F}"/>
                </a:ext>
              </a:extLst>
            </p:cNvPr>
            <p:cNvSpPr>
              <a:spLocks noChangeArrowheads="1"/>
            </p:cNvSpPr>
            <p:nvPr/>
          </p:nvSpPr>
          <p:spPr bwMode="auto">
            <a:xfrm>
              <a:off x="963613"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441">
              <a:extLst>
                <a:ext uri="{FF2B5EF4-FFF2-40B4-BE49-F238E27FC236}">
                  <a16:creationId xmlns:a16="http://schemas.microsoft.com/office/drawing/2014/main" xmlns="" id="{669F6E53-A695-4E1F-AB85-A34FE43DBF03}"/>
                </a:ext>
              </a:extLst>
            </p:cNvPr>
            <p:cNvSpPr>
              <a:spLocks noChangeArrowheads="1"/>
            </p:cNvSpPr>
            <p:nvPr/>
          </p:nvSpPr>
          <p:spPr bwMode="auto">
            <a:xfrm>
              <a:off x="1003300"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442">
              <a:extLst>
                <a:ext uri="{FF2B5EF4-FFF2-40B4-BE49-F238E27FC236}">
                  <a16:creationId xmlns:a16="http://schemas.microsoft.com/office/drawing/2014/main" xmlns="" id="{C17D0782-16A5-4FE1-8F4B-BD0C1111CCA4}"/>
                </a:ext>
              </a:extLst>
            </p:cNvPr>
            <p:cNvSpPr>
              <a:spLocks noChangeArrowheads="1"/>
            </p:cNvSpPr>
            <p:nvPr/>
          </p:nvSpPr>
          <p:spPr bwMode="auto">
            <a:xfrm>
              <a:off x="1003300"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443">
              <a:extLst>
                <a:ext uri="{FF2B5EF4-FFF2-40B4-BE49-F238E27FC236}">
                  <a16:creationId xmlns:a16="http://schemas.microsoft.com/office/drawing/2014/main" xmlns="" id="{272E8601-9310-490D-94F6-63CEEB8F7A15}"/>
                </a:ext>
              </a:extLst>
            </p:cNvPr>
            <p:cNvSpPr>
              <a:spLocks noChangeArrowheads="1"/>
            </p:cNvSpPr>
            <p:nvPr/>
          </p:nvSpPr>
          <p:spPr bwMode="auto">
            <a:xfrm>
              <a:off x="1003300"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444">
              <a:extLst>
                <a:ext uri="{FF2B5EF4-FFF2-40B4-BE49-F238E27FC236}">
                  <a16:creationId xmlns:a16="http://schemas.microsoft.com/office/drawing/2014/main" xmlns="" id="{FE61DE21-6C27-46D8-842D-BDD3C8EF711D}"/>
                </a:ext>
              </a:extLst>
            </p:cNvPr>
            <p:cNvSpPr>
              <a:spLocks noChangeArrowheads="1"/>
            </p:cNvSpPr>
            <p:nvPr/>
          </p:nvSpPr>
          <p:spPr bwMode="auto">
            <a:xfrm>
              <a:off x="944563" y="20907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445">
              <a:extLst>
                <a:ext uri="{FF2B5EF4-FFF2-40B4-BE49-F238E27FC236}">
                  <a16:creationId xmlns:a16="http://schemas.microsoft.com/office/drawing/2014/main" xmlns="" id="{6CCE631C-12A5-4752-8E65-BA8787F570F8}"/>
                </a:ext>
              </a:extLst>
            </p:cNvPr>
            <p:cNvSpPr>
              <a:spLocks noChangeArrowheads="1"/>
            </p:cNvSpPr>
            <p:nvPr/>
          </p:nvSpPr>
          <p:spPr bwMode="auto">
            <a:xfrm>
              <a:off x="944563" y="20335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446">
              <a:extLst>
                <a:ext uri="{FF2B5EF4-FFF2-40B4-BE49-F238E27FC236}">
                  <a16:creationId xmlns:a16="http://schemas.microsoft.com/office/drawing/2014/main" xmlns="" id="{3CB2E858-A7D8-4E87-AE5E-5399DC5D8B7A}"/>
                </a:ext>
              </a:extLst>
            </p:cNvPr>
            <p:cNvSpPr>
              <a:spLocks noChangeArrowheads="1"/>
            </p:cNvSpPr>
            <p:nvPr/>
          </p:nvSpPr>
          <p:spPr bwMode="auto">
            <a:xfrm>
              <a:off x="982663" y="20526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Rectangle 447">
              <a:extLst>
                <a:ext uri="{FF2B5EF4-FFF2-40B4-BE49-F238E27FC236}">
                  <a16:creationId xmlns:a16="http://schemas.microsoft.com/office/drawing/2014/main" xmlns="" id="{B78B1C91-9EA0-420D-AB04-82322F7DF815}"/>
                </a:ext>
              </a:extLst>
            </p:cNvPr>
            <p:cNvSpPr>
              <a:spLocks noChangeArrowheads="1"/>
            </p:cNvSpPr>
            <p:nvPr/>
          </p:nvSpPr>
          <p:spPr bwMode="auto">
            <a:xfrm>
              <a:off x="982663" y="20716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Rectangle 448">
              <a:extLst>
                <a:ext uri="{FF2B5EF4-FFF2-40B4-BE49-F238E27FC236}">
                  <a16:creationId xmlns:a16="http://schemas.microsoft.com/office/drawing/2014/main" xmlns="" id="{9BBF9638-FA96-4436-AE58-8EBA61CBA46E}"/>
                </a:ext>
              </a:extLst>
            </p:cNvPr>
            <p:cNvSpPr>
              <a:spLocks noChangeArrowheads="1"/>
            </p:cNvSpPr>
            <p:nvPr/>
          </p:nvSpPr>
          <p:spPr bwMode="auto">
            <a:xfrm>
              <a:off x="982663" y="20907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Rectangle 449">
              <a:extLst>
                <a:ext uri="{FF2B5EF4-FFF2-40B4-BE49-F238E27FC236}">
                  <a16:creationId xmlns:a16="http://schemas.microsoft.com/office/drawing/2014/main" xmlns="" id="{919C5518-E69B-42C0-AFDE-170FE83E28DB}"/>
                </a:ext>
              </a:extLst>
            </p:cNvPr>
            <p:cNvSpPr>
              <a:spLocks noChangeArrowheads="1"/>
            </p:cNvSpPr>
            <p:nvPr/>
          </p:nvSpPr>
          <p:spPr bwMode="auto">
            <a:xfrm>
              <a:off x="982663" y="20335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225" descr="This is a map.">
            <a:extLst>
              <a:ext uri="{FF2B5EF4-FFF2-40B4-BE49-F238E27FC236}">
                <a16:creationId xmlns:a16="http://schemas.microsoft.com/office/drawing/2014/main" xmlns="" id="{E7C433E1-2468-4CB5-BB9B-DC81C26CDDD2}"/>
              </a:ext>
            </a:extLst>
          </p:cNvPr>
          <p:cNvGrpSpPr>
            <a:grpSpLocks/>
          </p:cNvGrpSpPr>
          <p:nvPr/>
        </p:nvGrpSpPr>
        <p:grpSpPr bwMode="auto">
          <a:xfrm>
            <a:off x="611417" y="4640855"/>
            <a:ext cx="2805786" cy="1464670"/>
            <a:chOff x="61887" y="752420"/>
            <a:chExt cx="8725336" cy="5044568"/>
          </a:xfrm>
          <a:solidFill>
            <a:srgbClr val="7F7F7F"/>
          </a:solidFill>
        </p:grpSpPr>
        <p:sp>
          <p:nvSpPr>
            <p:cNvPr id="121" name="Freeform 5962">
              <a:extLst>
                <a:ext uri="{FF2B5EF4-FFF2-40B4-BE49-F238E27FC236}">
                  <a16:creationId xmlns:a16="http://schemas.microsoft.com/office/drawing/2014/main" xmlns="" id="{33931C5B-EF27-4D07-A2CC-B6D8CF9FC773}"/>
                </a:ext>
              </a:extLst>
            </p:cNvPr>
            <p:cNvSpPr>
              <a:spLocks noEditPoints="1"/>
            </p:cNvSpPr>
            <p:nvPr/>
          </p:nvSpPr>
          <p:spPr bwMode="auto">
            <a:xfrm>
              <a:off x="2279735" y="3535028"/>
              <a:ext cx="1189097" cy="2261960"/>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122" name="Freeform 6151">
              <a:extLst>
                <a:ext uri="{FF2B5EF4-FFF2-40B4-BE49-F238E27FC236}">
                  <a16:creationId xmlns:a16="http://schemas.microsoft.com/office/drawing/2014/main" xmlns="" id="{C68411AA-72D5-46AD-B491-903F5E680B0D}"/>
                </a:ext>
              </a:extLst>
            </p:cNvPr>
            <p:cNvSpPr>
              <a:spLocks noEditPoints="1"/>
            </p:cNvSpPr>
            <p:nvPr/>
          </p:nvSpPr>
          <p:spPr bwMode="auto">
            <a:xfrm>
              <a:off x="6834500" y="3952497"/>
              <a:ext cx="1708234" cy="1525434"/>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123" name="Freeform 6153">
              <a:extLst>
                <a:ext uri="{FF2B5EF4-FFF2-40B4-BE49-F238E27FC236}">
                  <a16:creationId xmlns:a16="http://schemas.microsoft.com/office/drawing/2014/main" xmlns="" id="{25E7CF2E-8766-4345-94BE-E6EA2DBA8202}"/>
                </a:ext>
              </a:extLst>
            </p:cNvPr>
            <p:cNvSpPr>
              <a:spLocks noEditPoints="1"/>
            </p:cNvSpPr>
            <p:nvPr/>
          </p:nvSpPr>
          <p:spPr bwMode="auto">
            <a:xfrm>
              <a:off x="3491075" y="2755632"/>
              <a:ext cx="1762208" cy="2303241"/>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124" name="Freeform 6155">
              <a:extLst>
                <a:ext uri="{FF2B5EF4-FFF2-40B4-BE49-F238E27FC236}">
                  <a16:creationId xmlns:a16="http://schemas.microsoft.com/office/drawing/2014/main" xmlns="" id="{2FDFA26B-F356-47E4-9EED-7C45C0427271}"/>
                </a:ext>
              </a:extLst>
            </p:cNvPr>
            <p:cNvSpPr>
              <a:spLocks noEditPoints="1"/>
            </p:cNvSpPr>
            <p:nvPr/>
          </p:nvSpPr>
          <p:spPr bwMode="auto">
            <a:xfrm>
              <a:off x="3668868" y="954013"/>
              <a:ext cx="1798726" cy="2608001"/>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125" name="Freeform 6156">
              <a:extLst>
                <a:ext uri="{FF2B5EF4-FFF2-40B4-BE49-F238E27FC236}">
                  <a16:creationId xmlns:a16="http://schemas.microsoft.com/office/drawing/2014/main" xmlns="" id="{C72AD500-93A3-4AF1-98A7-E15237B01C76}"/>
                </a:ext>
              </a:extLst>
            </p:cNvPr>
            <p:cNvSpPr>
              <a:spLocks noEditPoints="1"/>
            </p:cNvSpPr>
            <p:nvPr/>
          </p:nvSpPr>
          <p:spPr bwMode="auto">
            <a:xfrm>
              <a:off x="5067524" y="879407"/>
              <a:ext cx="3719699" cy="3473100"/>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solidFill>
              <a:srgbClr val="CE295E"/>
            </a:solidFill>
            <a:ln w="6350">
              <a:noFill/>
              <a:round/>
              <a:headEnd/>
              <a:tailEnd/>
            </a:ln>
          </p:spPr>
          <p:txBody>
            <a:bodyPr/>
            <a:lstStyle/>
            <a:p>
              <a:endParaRPr lang="en-US" b="1" dirty="0"/>
            </a:p>
          </p:txBody>
        </p:sp>
        <p:sp>
          <p:nvSpPr>
            <p:cNvPr id="126" name="Freeform 6004">
              <a:extLst>
                <a:ext uri="{FF2B5EF4-FFF2-40B4-BE49-F238E27FC236}">
                  <a16:creationId xmlns:a16="http://schemas.microsoft.com/office/drawing/2014/main" xmlns="" id="{697EC272-2D49-4013-B34A-B359F6731106}"/>
                </a:ext>
              </a:extLst>
            </p:cNvPr>
            <p:cNvSpPr>
              <a:spLocks/>
            </p:cNvSpPr>
            <p:nvPr/>
          </p:nvSpPr>
          <p:spPr bwMode="auto">
            <a:xfrm>
              <a:off x="3537764" y="3604257"/>
              <a:ext cx="5081" cy="6348"/>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127" name="Gruppe 224">
              <a:extLst>
                <a:ext uri="{FF2B5EF4-FFF2-40B4-BE49-F238E27FC236}">
                  <a16:creationId xmlns:a16="http://schemas.microsoft.com/office/drawing/2014/main" xmlns="" id="{39E5F600-6942-4BA6-8AA7-531D4A04554F}"/>
                </a:ext>
              </a:extLst>
            </p:cNvPr>
            <p:cNvGrpSpPr/>
            <p:nvPr/>
          </p:nvGrpSpPr>
          <p:grpSpPr bwMode="auto">
            <a:xfrm>
              <a:off x="61887" y="752420"/>
              <a:ext cx="3986398" cy="2950877"/>
              <a:chOff x="93979" y="699453"/>
              <a:chExt cx="3986530" cy="2951480"/>
            </a:xfrm>
            <a:grpFill/>
          </p:grpSpPr>
          <p:sp>
            <p:nvSpPr>
              <p:cNvPr id="135" name="Freeform 6016">
                <a:extLst>
                  <a:ext uri="{FF2B5EF4-FFF2-40B4-BE49-F238E27FC236}">
                    <a16:creationId xmlns:a16="http://schemas.microsoft.com/office/drawing/2014/main" xmlns="" id="{69DFCF33-EBD2-4790-ADEE-889828CACB03}"/>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36" name="Freeform 6017">
                <a:extLst>
                  <a:ext uri="{FF2B5EF4-FFF2-40B4-BE49-F238E27FC236}">
                    <a16:creationId xmlns:a16="http://schemas.microsoft.com/office/drawing/2014/main" xmlns="" id="{480BA2B9-56BA-4BE6-A589-897B4B80895D}"/>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37" name="Freeform 6018">
                <a:extLst>
                  <a:ext uri="{FF2B5EF4-FFF2-40B4-BE49-F238E27FC236}">
                    <a16:creationId xmlns:a16="http://schemas.microsoft.com/office/drawing/2014/main" xmlns="" id="{2A2BF83A-E0C4-44B3-ADE8-AE756AE4ABD9}"/>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138" name="Freeform 6019">
                <a:extLst>
                  <a:ext uri="{FF2B5EF4-FFF2-40B4-BE49-F238E27FC236}">
                    <a16:creationId xmlns:a16="http://schemas.microsoft.com/office/drawing/2014/main" xmlns="" id="{8DFF94D9-EB46-4082-9B0C-C4D0908FA9D4}"/>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139" name="Freeform 6020">
                <a:extLst>
                  <a:ext uri="{FF2B5EF4-FFF2-40B4-BE49-F238E27FC236}">
                    <a16:creationId xmlns:a16="http://schemas.microsoft.com/office/drawing/2014/main" xmlns="" id="{0A8AC365-1C72-4660-B2E9-E82287379224}"/>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140" name="Freeform 6021">
                <a:extLst>
                  <a:ext uri="{FF2B5EF4-FFF2-40B4-BE49-F238E27FC236}">
                    <a16:creationId xmlns:a16="http://schemas.microsoft.com/office/drawing/2014/main" xmlns="" id="{B2D0FFA9-608A-4F53-8334-DE631B2980C1}"/>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141" name="Freeform 6022">
                <a:extLst>
                  <a:ext uri="{FF2B5EF4-FFF2-40B4-BE49-F238E27FC236}">
                    <a16:creationId xmlns:a16="http://schemas.microsoft.com/office/drawing/2014/main" xmlns="" id="{041C9B3A-7F3F-47F3-9AFB-C122B8451D62}"/>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142" name="Freeform 6023">
                <a:extLst>
                  <a:ext uri="{FF2B5EF4-FFF2-40B4-BE49-F238E27FC236}">
                    <a16:creationId xmlns:a16="http://schemas.microsoft.com/office/drawing/2014/main" xmlns="" id="{892A0A10-1099-4E82-A0A2-0BF271627CE3}"/>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143" name="Freeform 6024">
                <a:extLst>
                  <a:ext uri="{FF2B5EF4-FFF2-40B4-BE49-F238E27FC236}">
                    <a16:creationId xmlns:a16="http://schemas.microsoft.com/office/drawing/2014/main" xmlns="" id="{1541E4FD-5556-4FAE-89FB-082F9022482D}"/>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144" name="Freeform 6025">
                <a:extLst>
                  <a:ext uri="{FF2B5EF4-FFF2-40B4-BE49-F238E27FC236}">
                    <a16:creationId xmlns:a16="http://schemas.microsoft.com/office/drawing/2014/main" xmlns="" id="{A3A9F262-8DA6-4E9C-95CE-4CFEC6CB746F}"/>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145" name="Freeform 6026">
                <a:extLst>
                  <a:ext uri="{FF2B5EF4-FFF2-40B4-BE49-F238E27FC236}">
                    <a16:creationId xmlns:a16="http://schemas.microsoft.com/office/drawing/2014/main" xmlns="" id="{9EFB115D-9B89-41BF-91A8-CAF0D6E0880D}"/>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146" name="Freeform 6027">
                <a:extLst>
                  <a:ext uri="{FF2B5EF4-FFF2-40B4-BE49-F238E27FC236}">
                    <a16:creationId xmlns:a16="http://schemas.microsoft.com/office/drawing/2014/main" xmlns="" id="{BB1D1A63-C214-414F-9B28-392123B90E33}"/>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147" name="Freeform 6033">
                <a:extLst>
                  <a:ext uri="{FF2B5EF4-FFF2-40B4-BE49-F238E27FC236}">
                    <a16:creationId xmlns:a16="http://schemas.microsoft.com/office/drawing/2014/main" xmlns="" id="{C1130B87-32CC-4AB9-B7A2-4FC285410AC1}"/>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148" name="Freeform 6037">
                <a:extLst>
                  <a:ext uri="{FF2B5EF4-FFF2-40B4-BE49-F238E27FC236}">
                    <a16:creationId xmlns:a16="http://schemas.microsoft.com/office/drawing/2014/main" xmlns="" id="{0487870B-36BF-4A48-B924-625A1D8CDADA}"/>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149" name="Freeform 6054">
                <a:extLst>
                  <a:ext uri="{FF2B5EF4-FFF2-40B4-BE49-F238E27FC236}">
                    <a16:creationId xmlns:a16="http://schemas.microsoft.com/office/drawing/2014/main" xmlns="" id="{6F580247-2D5C-4904-8B87-5E2D565A355C}"/>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150" name="Freeform 6074">
                <a:extLst>
                  <a:ext uri="{FF2B5EF4-FFF2-40B4-BE49-F238E27FC236}">
                    <a16:creationId xmlns:a16="http://schemas.microsoft.com/office/drawing/2014/main" xmlns="" id="{F94F4020-0DD9-4AAF-BD0D-A62D324C48BB}"/>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151" name="Freeform 6084">
                <a:extLst>
                  <a:ext uri="{FF2B5EF4-FFF2-40B4-BE49-F238E27FC236}">
                    <a16:creationId xmlns:a16="http://schemas.microsoft.com/office/drawing/2014/main" xmlns="" id="{EBFEE333-D800-4608-9F5A-EB9D4891D701}"/>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152" name="Freeform 6086">
                <a:extLst>
                  <a:ext uri="{FF2B5EF4-FFF2-40B4-BE49-F238E27FC236}">
                    <a16:creationId xmlns:a16="http://schemas.microsoft.com/office/drawing/2014/main" xmlns="" id="{31FA47B4-D734-43F2-B515-24EC7B1629A5}"/>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solidFill>
                <a:srgbClr val="CE295E"/>
              </a:solidFill>
              <a:ln w="6350">
                <a:noFill/>
                <a:round/>
                <a:headEnd/>
                <a:tailEnd/>
              </a:ln>
            </p:spPr>
            <p:txBody>
              <a:bodyPr/>
              <a:lstStyle/>
              <a:p>
                <a:endParaRPr lang="en-US" b="1" dirty="0"/>
              </a:p>
            </p:txBody>
          </p:sp>
          <p:sp>
            <p:nvSpPr>
              <p:cNvPr id="153" name="Freeform 6087">
                <a:extLst>
                  <a:ext uri="{FF2B5EF4-FFF2-40B4-BE49-F238E27FC236}">
                    <a16:creationId xmlns:a16="http://schemas.microsoft.com/office/drawing/2014/main" xmlns="" id="{8A472967-6EEC-4AFD-9131-1A3F16874843}"/>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154" name="Freeform 6088">
                <a:extLst>
                  <a:ext uri="{FF2B5EF4-FFF2-40B4-BE49-F238E27FC236}">
                    <a16:creationId xmlns:a16="http://schemas.microsoft.com/office/drawing/2014/main" xmlns="" id="{2ABE98AD-A4F7-435A-B946-E75DA0DD9F8D}"/>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155" name="Freeform 6089">
                <a:extLst>
                  <a:ext uri="{FF2B5EF4-FFF2-40B4-BE49-F238E27FC236}">
                    <a16:creationId xmlns:a16="http://schemas.microsoft.com/office/drawing/2014/main" xmlns="" id="{68D3137A-8FD1-4842-9A5F-FAA211E1FB1E}"/>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156" name="Freeform 6091">
                <a:extLst>
                  <a:ext uri="{FF2B5EF4-FFF2-40B4-BE49-F238E27FC236}">
                    <a16:creationId xmlns:a16="http://schemas.microsoft.com/office/drawing/2014/main" xmlns="" id="{2AA5CCE5-3825-441D-856F-C16D42FFBB50}"/>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157" name="Freeform 6092">
                <a:extLst>
                  <a:ext uri="{FF2B5EF4-FFF2-40B4-BE49-F238E27FC236}">
                    <a16:creationId xmlns:a16="http://schemas.microsoft.com/office/drawing/2014/main" xmlns="" id="{AAC40914-CA7F-4EAE-8D56-FC388544BC5C}"/>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158" name="Freeform 6094">
                <a:extLst>
                  <a:ext uri="{FF2B5EF4-FFF2-40B4-BE49-F238E27FC236}">
                    <a16:creationId xmlns:a16="http://schemas.microsoft.com/office/drawing/2014/main" xmlns="" id="{4EC61762-B853-4DFE-9614-6044FB8FFC3D}"/>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159" name="Freeform 6098">
                <a:extLst>
                  <a:ext uri="{FF2B5EF4-FFF2-40B4-BE49-F238E27FC236}">
                    <a16:creationId xmlns:a16="http://schemas.microsoft.com/office/drawing/2014/main" xmlns="" id="{BD6B17A0-6852-4140-8339-7BED5380C9A9}"/>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160" name="Freeform 6099">
                <a:extLst>
                  <a:ext uri="{FF2B5EF4-FFF2-40B4-BE49-F238E27FC236}">
                    <a16:creationId xmlns:a16="http://schemas.microsoft.com/office/drawing/2014/main" xmlns="" id="{2394ED83-74EB-4184-B07E-E7DCDD251C94}"/>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161" name="Freeform 6100">
                <a:extLst>
                  <a:ext uri="{FF2B5EF4-FFF2-40B4-BE49-F238E27FC236}">
                    <a16:creationId xmlns:a16="http://schemas.microsoft.com/office/drawing/2014/main" xmlns="" id="{2BA6CF96-2641-432A-8A0D-AB6AF1D9DA58}"/>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162" name="Freeform 6101">
                <a:extLst>
                  <a:ext uri="{FF2B5EF4-FFF2-40B4-BE49-F238E27FC236}">
                    <a16:creationId xmlns:a16="http://schemas.microsoft.com/office/drawing/2014/main" xmlns="" id="{58392AEF-BD72-447F-ADF6-3286F37FBB85}"/>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163" name="Freeform 6102">
                <a:extLst>
                  <a:ext uri="{FF2B5EF4-FFF2-40B4-BE49-F238E27FC236}">
                    <a16:creationId xmlns:a16="http://schemas.microsoft.com/office/drawing/2014/main" xmlns="" id="{4D94BCDC-F190-4D8E-92A5-AAF1BB8A939E}"/>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164" name="Freeform 6103">
                <a:extLst>
                  <a:ext uri="{FF2B5EF4-FFF2-40B4-BE49-F238E27FC236}">
                    <a16:creationId xmlns:a16="http://schemas.microsoft.com/office/drawing/2014/main" xmlns="" id="{08EF827A-EF16-4A46-B20C-3D6E9410602E}"/>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165" name="Freeform 6104">
                <a:extLst>
                  <a:ext uri="{FF2B5EF4-FFF2-40B4-BE49-F238E27FC236}">
                    <a16:creationId xmlns:a16="http://schemas.microsoft.com/office/drawing/2014/main" xmlns="" id="{882845AC-636F-4550-AA3B-1FED6B549709}"/>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166" name="Freeform 6105">
                <a:extLst>
                  <a:ext uri="{FF2B5EF4-FFF2-40B4-BE49-F238E27FC236}">
                    <a16:creationId xmlns:a16="http://schemas.microsoft.com/office/drawing/2014/main" xmlns="" id="{99DFDB14-0308-471C-93C6-DA79A0167B27}"/>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167" name="Freeform 6106">
                <a:extLst>
                  <a:ext uri="{FF2B5EF4-FFF2-40B4-BE49-F238E27FC236}">
                    <a16:creationId xmlns:a16="http://schemas.microsoft.com/office/drawing/2014/main" xmlns="" id="{0445270A-BA84-48FF-90B1-1AB3DFAC957B}"/>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168" name="Freeform 6107">
                <a:extLst>
                  <a:ext uri="{FF2B5EF4-FFF2-40B4-BE49-F238E27FC236}">
                    <a16:creationId xmlns:a16="http://schemas.microsoft.com/office/drawing/2014/main" xmlns="" id="{E1C13B64-1C9B-4BD0-8269-FC7C0FA8BC29}"/>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169" name="Freeform 6108">
                <a:extLst>
                  <a:ext uri="{FF2B5EF4-FFF2-40B4-BE49-F238E27FC236}">
                    <a16:creationId xmlns:a16="http://schemas.microsoft.com/office/drawing/2014/main" xmlns="" id="{AE34FBDD-7042-44AC-90B3-EC37B5E7613D}"/>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170" name="Freeform 6109">
                <a:extLst>
                  <a:ext uri="{FF2B5EF4-FFF2-40B4-BE49-F238E27FC236}">
                    <a16:creationId xmlns:a16="http://schemas.microsoft.com/office/drawing/2014/main" xmlns="" id="{AFECA511-DE09-4AA9-A967-99AA19EE6F2F}"/>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171" name="Freeform 6110">
                <a:extLst>
                  <a:ext uri="{FF2B5EF4-FFF2-40B4-BE49-F238E27FC236}">
                    <a16:creationId xmlns:a16="http://schemas.microsoft.com/office/drawing/2014/main" xmlns="" id="{0788F913-6E7F-46F5-9610-270AD1D9AF24}"/>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172" name="Freeform 6111">
                <a:extLst>
                  <a:ext uri="{FF2B5EF4-FFF2-40B4-BE49-F238E27FC236}">
                    <a16:creationId xmlns:a16="http://schemas.microsoft.com/office/drawing/2014/main" xmlns="" id="{E5AC1360-3AA8-422E-BD82-4007E4B57648}"/>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173" name="Freeform 6112">
                <a:extLst>
                  <a:ext uri="{FF2B5EF4-FFF2-40B4-BE49-F238E27FC236}">
                    <a16:creationId xmlns:a16="http://schemas.microsoft.com/office/drawing/2014/main" xmlns="" id="{77AA563D-B745-4E32-ADF8-FDB9FD155950}"/>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174" name="Freeform 6113">
                <a:extLst>
                  <a:ext uri="{FF2B5EF4-FFF2-40B4-BE49-F238E27FC236}">
                    <a16:creationId xmlns:a16="http://schemas.microsoft.com/office/drawing/2014/main" xmlns="" id="{DB188D03-458F-426A-9F60-B7980D3438BB}"/>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175" name="Freeform 6115">
                <a:extLst>
                  <a:ext uri="{FF2B5EF4-FFF2-40B4-BE49-F238E27FC236}">
                    <a16:creationId xmlns:a16="http://schemas.microsoft.com/office/drawing/2014/main" xmlns="" id="{0457B61A-AA8F-40A5-8265-23C1EB77026D}"/>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176" name="Freeform 6116">
                <a:extLst>
                  <a:ext uri="{FF2B5EF4-FFF2-40B4-BE49-F238E27FC236}">
                    <a16:creationId xmlns:a16="http://schemas.microsoft.com/office/drawing/2014/main" xmlns="" id="{8D1B792B-43DA-4C64-AC08-DDAE254F219A}"/>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177" name="Freeform 6117">
                <a:extLst>
                  <a:ext uri="{FF2B5EF4-FFF2-40B4-BE49-F238E27FC236}">
                    <a16:creationId xmlns:a16="http://schemas.microsoft.com/office/drawing/2014/main" xmlns="" id="{1EA95E40-F922-4A86-8EAD-D1AC2D7B8F84}"/>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178" name="Freeform 6118">
                <a:extLst>
                  <a:ext uri="{FF2B5EF4-FFF2-40B4-BE49-F238E27FC236}">
                    <a16:creationId xmlns:a16="http://schemas.microsoft.com/office/drawing/2014/main" xmlns="" id="{A7E7DB1B-D6C9-47C6-8A67-E2D8BD8E8492}"/>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28" name="Freeform 6134">
              <a:extLst>
                <a:ext uri="{FF2B5EF4-FFF2-40B4-BE49-F238E27FC236}">
                  <a16:creationId xmlns:a16="http://schemas.microsoft.com/office/drawing/2014/main" xmlns="" id="{9AA6E2EB-C12A-4D98-89AF-9D6AEEF2648F}"/>
                </a:ext>
              </a:extLst>
            </p:cNvPr>
            <p:cNvSpPr>
              <a:spLocks/>
            </p:cNvSpPr>
            <p:nvPr/>
          </p:nvSpPr>
          <p:spPr bwMode="auto">
            <a:xfrm>
              <a:off x="3549194" y="3600446"/>
              <a:ext cx="3809" cy="5078"/>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29" name="Freeform 6135">
              <a:extLst>
                <a:ext uri="{FF2B5EF4-FFF2-40B4-BE49-F238E27FC236}">
                  <a16:creationId xmlns:a16="http://schemas.microsoft.com/office/drawing/2014/main" xmlns="" id="{01E00D08-2933-4518-B97E-8F3A5F296BE7}"/>
                </a:ext>
              </a:extLst>
            </p:cNvPr>
            <p:cNvSpPr>
              <a:spLocks/>
            </p:cNvSpPr>
            <p:nvPr/>
          </p:nvSpPr>
          <p:spPr bwMode="auto">
            <a:xfrm>
              <a:off x="3554423" y="3592171"/>
              <a:ext cx="1587" cy="1586"/>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30" name="Freeform 6136">
              <a:extLst>
                <a:ext uri="{FF2B5EF4-FFF2-40B4-BE49-F238E27FC236}">
                  <a16:creationId xmlns:a16="http://schemas.microsoft.com/office/drawing/2014/main" xmlns="" id="{49142714-7DBA-4AEB-A5B6-581E0AF27820}"/>
                </a:ext>
              </a:extLst>
            </p:cNvPr>
            <p:cNvSpPr>
              <a:spLocks/>
            </p:cNvSpPr>
            <p:nvPr/>
          </p:nvSpPr>
          <p:spPr bwMode="auto">
            <a:xfrm>
              <a:off x="3542704" y="3591559"/>
              <a:ext cx="3809" cy="5078"/>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1" name="Freeform 6138">
              <a:extLst>
                <a:ext uri="{FF2B5EF4-FFF2-40B4-BE49-F238E27FC236}">
                  <a16:creationId xmlns:a16="http://schemas.microsoft.com/office/drawing/2014/main" xmlns="" id="{CB7EFC25-C4A1-4B6D-9D83-EB0C5C8678CD}"/>
                </a:ext>
              </a:extLst>
            </p:cNvPr>
            <p:cNvSpPr>
              <a:spLocks/>
            </p:cNvSpPr>
            <p:nvPr/>
          </p:nvSpPr>
          <p:spPr bwMode="auto">
            <a:xfrm>
              <a:off x="3544121" y="3604181"/>
              <a:ext cx="2539" cy="3809"/>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32" name="Freeform 6144">
              <a:extLst>
                <a:ext uri="{FF2B5EF4-FFF2-40B4-BE49-F238E27FC236}">
                  <a16:creationId xmlns:a16="http://schemas.microsoft.com/office/drawing/2014/main" xmlns="" id="{A1FD1648-3A31-4D6B-B480-071FDCB67102}"/>
                </a:ext>
              </a:extLst>
            </p:cNvPr>
            <p:cNvSpPr>
              <a:spLocks/>
            </p:cNvSpPr>
            <p:nvPr/>
          </p:nvSpPr>
          <p:spPr bwMode="auto">
            <a:xfrm>
              <a:off x="3540105" y="3582584"/>
              <a:ext cx="5081" cy="3809"/>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33" name="Freeform 6149">
              <a:extLst>
                <a:ext uri="{FF2B5EF4-FFF2-40B4-BE49-F238E27FC236}">
                  <a16:creationId xmlns:a16="http://schemas.microsoft.com/office/drawing/2014/main" xmlns="" id="{35C694B1-D165-404F-8D9E-97E505B5CAA2}"/>
                </a:ext>
              </a:extLst>
            </p:cNvPr>
            <p:cNvSpPr>
              <a:spLocks/>
            </p:cNvSpPr>
            <p:nvPr/>
          </p:nvSpPr>
          <p:spPr bwMode="auto">
            <a:xfrm>
              <a:off x="3533726" y="3592044"/>
              <a:ext cx="3175" cy="1586"/>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34" name="Freeform 6150">
              <a:extLst>
                <a:ext uri="{FF2B5EF4-FFF2-40B4-BE49-F238E27FC236}">
                  <a16:creationId xmlns:a16="http://schemas.microsoft.com/office/drawing/2014/main" xmlns="" id="{3E9D458F-DABF-4B99-8418-70F83E657F03}"/>
                </a:ext>
              </a:extLst>
            </p:cNvPr>
            <p:cNvSpPr>
              <a:spLocks/>
            </p:cNvSpPr>
            <p:nvPr/>
          </p:nvSpPr>
          <p:spPr bwMode="auto">
            <a:xfrm>
              <a:off x="3536330" y="3600797"/>
              <a:ext cx="3809" cy="2539"/>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graphicFrame>
        <p:nvGraphicFramePr>
          <p:cNvPr id="1027" name="Chart 1026" descr="This is a chart.">
            <a:extLst>
              <a:ext uri="{FF2B5EF4-FFF2-40B4-BE49-F238E27FC236}">
                <a16:creationId xmlns:a16="http://schemas.microsoft.com/office/drawing/2014/main" xmlns="" id="{1B17C7EB-0FAD-41E6-9BE9-1AEB806F6571}"/>
              </a:ext>
              <a:ext uri="{C183D7F6-B498-43B3-948B-1728B52AA6E4}">
                <adec:decorative xmlns:adec="http://schemas.microsoft.com/office/drawing/2017/decorative" xmlns="" val="0"/>
              </a:ext>
            </a:extLst>
          </p:cNvPr>
          <p:cNvGraphicFramePr/>
          <p:nvPr>
            <p:extLst>
              <p:ext uri="{D42A27DB-BD31-4B8C-83A1-F6EECF244321}">
                <p14:modId xmlns:p14="http://schemas.microsoft.com/office/powerpoint/2010/main" val="172149947"/>
              </p:ext>
            </p:extLst>
          </p:nvPr>
        </p:nvGraphicFramePr>
        <p:xfrm>
          <a:off x="5869213" y="4580201"/>
          <a:ext cx="1825175" cy="1595013"/>
        </p:xfrm>
        <a:graphic>
          <a:graphicData uri="http://schemas.openxmlformats.org/drawingml/2006/chart">
            <c:chart xmlns:c="http://schemas.openxmlformats.org/drawingml/2006/chart" xmlns:r="http://schemas.openxmlformats.org/officeDocument/2006/relationships" r:id="rId3"/>
          </a:graphicData>
        </a:graphic>
      </p:graphicFrame>
      <p:sp>
        <p:nvSpPr>
          <p:cNvPr id="187" name="Rectangle 186">
            <a:extLst>
              <a:ext uri="{FF2B5EF4-FFF2-40B4-BE49-F238E27FC236}">
                <a16:creationId xmlns:a16="http://schemas.microsoft.com/office/drawing/2014/main" xmlns="" id="{B46D891C-8009-4D3A-AE8D-056B662B8089}"/>
              </a:ext>
            </a:extLst>
          </p:cNvPr>
          <p:cNvSpPr/>
          <p:nvPr/>
        </p:nvSpPr>
        <p:spPr>
          <a:xfrm>
            <a:off x="4625346" y="5043425"/>
            <a:ext cx="1331136" cy="276999"/>
          </a:xfrm>
          <a:prstGeom prst="rect">
            <a:avLst/>
          </a:prstGeom>
          <a:solidFill>
            <a:srgbClr val="CE295E"/>
          </a:solidFill>
        </p:spPr>
        <p:txBody>
          <a:bodyPr wrap="none">
            <a:noAutofit/>
          </a:bodyPr>
          <a:lstStyle/>
          <a:p>
            <a:pPr algn="ctr">
              <a:spcBef>
                <a:spcPts val="600"/>
              </a:spcBef>
            </a:pPr>
            <a:r>
              <a:rPr lang="en-US" sz="1200" dirty="0">
                <a:solidFill>
                  <a:schemeClr val="bg1"/>
                </a:solidFill>
              </a:rPr>
              <a:t>Lorem Ipsum</a:t>
            </a:r>
          </a:p>
        </p:txBody>
      </p:sp>
      <p:sp>
        <p:nvSpPr>
          <p:cNvPr id="188" name="Rectangle 187">
            <a:extLst>
              <a:ext uri="{FF2B5EF4-FFF2-40B4-BE49-F238E27FC236}">
                <a16:creationId xmlns:a16="http://schemas.microsoft.com/office/drawing/2014/main" xmlns="" id="{0A5AD744-30BD-4F9E-88ED-80B7CB0B905E}"/>
              </a:ext>
            </a:extLst>
          </p:cNvPr>
          <p:cNvSpPr/>
          <p:nvPr/>
        </p:nvSpPr>
        <p:spPr>
          <a:xfrm>
            <a:off x="4625346" y="5794370"/>
            <a:ext cx="1331136" cy="276999"/>
          </a:xfrm>
          <a:prstGeom prst="rect">
            <a:avLst/>
          </a:prstGeom>
          <a:solidFill>
            <a:srgbClr val="404040"/>
          </a:solidFill>
        </p:spPr>
        <p:txBody>
          <a:bodyPr wrap="none">
            <a:noAutofit/>
          </a:bodyPr>
          <a:lstStyle/>
          <a:p>
            <a:pPr algn="ctr">
              <a:spcBef>
                <a:spcPts val="600"/>
              </a:spcBef>
            </a:pPr>
            <a:r>
              <a:rPr lang="en-US" sz="1200" dirty="0">
                <a:solidFill>
                  <a:schemeClr val="bg1"/>
                </a:solidFill>
              </a:rPr>
              <a:t>Lorem Ipsum</a:t>
            </a:r>
          </a:p>
        </p:txBody>
      </p:sp>
      <p:sp>
        <p:nvSpPr>
          <p:cNvPr id="189" name="Rectangle 188">
            <a:extLst>
              <a:ext uri="{FF2B5EF4-FFF2-40B4-BE49-F238E27FC236}">
                <a16:creationId xmlns:a16="http://schemas.microsoft.com/office/drawing/2014/main" xmlns="" id="{BAB1ACF7-5AEB-4633-8F49-D88B53378400}"/>
              </a:ext>
            </a:extLst>
          </p:cNvPr>
          <p:cNvSpPr/>
          <p:nvPr/>
        </p:nvSpPr>
        <p:spPr>
          <a:xfrm>
            <a:off x="4807597" y="4564487"/>
            <a:ext cx="959790" cy="430887"/>
          </a:xfrm>
          <a:prstGeom prst="rect">
            <a:avLst/>
          </a:prstGeom>
        </p:spPr>
        <p:txBody>
          <a:bodyPr wrap="square" lIns="0" tIns="0" rIns="0" bIns="0">
            <a:spAutoFit/>
          </a:bodyPr>
          <a:lstStyle/>
          <a:p>
            <a:pPr algn="ctr">
              <a:spcBef>
                <a:spcPts val="600"/>
              </a:spcBef>
            </a:pPr>
            <a:r>
              <a:rPr lang="en-US" sz="2800" b="1" dirty="0">
                <a:solidFill>
                  <a:srgbClr val="CE295E"/>
                </a:solidFill>
                <a:latin typeface="+mj-lt"/>
              </a:rPr>
              <a:t>87%</a:t>
            </a:r>
          </a:p>
        </p:txBody>
      </p:sp>
      <p:sp>
        <p:nvSpPr>
          <p:cNvPr id="190" name="Rectangle 189">
            <a:extLst>
              <a:ext uri="{FF2B5EF4-FFF2-40B4-BE49-F238E27FC236}">
                <a16:creationId xmlns:a16="http://schemas.microsoft.com/office/drawing/2014/main" xmlns="" id="{D47EB548-7973-4FFC-B967-63DC95FCDF00}"/>
              </a:ext>
            </a:extLst>
          </p:cNvPr>
          <p:cNvSpPr/>
          <p:nvPr/>
        </p:nvSpPr>
        <p:spPr>
          <a:xfrm>
            <a:off x="4807597" y="5335127"/>
            <a:ext cx="959790" cy="430887"/>
          </a:xfrm>
          <a:prstGeom prst="rect">
            <a:avLst/>
          </a:prstGeom>
        </p:spPr>
        <p:txBody>
          <a:bodyPr wrap="square" lIns="0" tIns="0" rIns="0" bIns="0">
            <a:spAutoFit/>
          </a:bodyPr>
          <a:lstStyle/>
          <a:p>
            <a:pPr algn="ctr">
              <a:spcBef>
                <a:spcPts val="600"/>
              </a:spcBef>
            </a:pPr>
            <a:r>
              <a:rPr lang="en-US" sz="2800" b="1" dirty="0">
                <a:solidFill>
                  <a:srgbClr val="404040"/>
                </a:solidFill>
                <a:latin typeface="+mj-lt"/>
              </a:rPr>
              <a:t>42%</a:t>
            </a:r>
          </a:p>
        </p:txBody>
      </p:sp>
      <p:sp>
        <p:nvSpPr>
          <p:cNvPr id="1028" name="Oval 1027">
            <a:extLst>
              <a:ext uri="{FF2B5EF4-FFF2-40B4-BE49-F238E27FC236}">
                <a16:creationId xmlns:a16="http://schemas.microsoft.com/office/drawing/2014/main" xmlns="" id="{C98C02B3-B192-4C19-95D4-A5FA419DA95D}"/>
              </a:ext>
              <a:ext uri="{C183D7F6-B498-43B3-948B-1728B52AA6E4}">
                <adec:decorative xmlns:adec="http://schemas.microsoft.com/office/drawing/2017/decorative" xmlns="" val="1"/>
              </a:ext>
            </a:extLst>
          </p:cNvPr>
          <p:cNvSpPr/>
          <p:nvPr/>
        </p:nvSpPr>
        <p:spPr>
          <a:xfrm>
            <a:off x="8467385" y="4060864"/>
            <a:ext cx="581993" cy="581993"/>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a:extLst>
              <a:ext uri="{FF2B5EF4-FFF2-40B4-BE49-F238E27FC236}">
                <a16:creationId xmlns:a16="http://schemas.microsoft.com/office/drawing/2014/main" xmlns="" id="{7917D667-8C6B-4BE2-89A8-EE34784ECF48}"/>
              </a:ext>
              <a:ext uri="{C183D7F6-B498-43B3-948B-1728B52AA6E4}">
                <adec:decorative xmlns:adec="http://schemas.microsoft.com/office/drawing/2017/decorative" xmlns="" val="1"/>
              </a:ext>
            </a:extLst>
          </p:cNvPr>
          <p:cNvSpPr/>
          <p:nvPr/>
        </p:nvSpPr>
        <p:spPr>
          <a:xfrm>
            <a:off x="8467385" y="4877162"/>
            <a:ext cx="581993" cy="581993"/>
          </a:xfrm>
          <a:prstGeom prst="ellipse">
            <a:avLst/>
          </a:prstGeom>
          <a:solidFill>
            <a:srgbClr val="40404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xmlns="" id="{2EDD0A13-925F-4A1B-ABFB-3C67C1357966}"/>
              </a:ext>
              <a:ext uri="{C183D7F6-B498-43B3-948B-1728B52AA6E4}">
                <adec:decorative xmlns:adec="http://schemas.microsoft.com/office/drawing/2017/decorative" xmlns="" val="1"/>
              </a:ext>
            </a:extLst>
          </p:cNvPr>
          <p:cNvSpPr/>
          <p:nvPr/>
        </p:nvSpPr>
        <p:spPr>
          <a:xfrm>
            <a:off x="8467385" y="5693459"/>
            <a:ext cx="581993" cy="581993"/>
          </a:xfrm>
          <a:prstGeom prst="ellipse">
            <a:avLst/>
          </a:prstGeom>
          <a:solidFill>
            <a:srgbClr val="7F7F7F"/>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reeform 154" descr="This is the logo for Facebook.">
            <a:extLst>
              <a:ext uri="{FF2B5EF4-FFF2-40B4-BE49-F238E27FC236}">
                <a16:creationId xmlns:a16="http://schemas.microsoft.com/office/drawing/2014/main" xmlns="" id="{BA54671E-ACFD-4428-B4B7-A37E5BA61CB3}"/>
              </a:ext>
            </a:extLst>
          </p:cNvPr>
          <p:cNvSpPr>
            <a:spLocks/>
          </p:cNvSpPr>
          <p:nvPr/>
        </p:nvSpPr>
        <p:spPr bwMode="auto">
          <a:xfrm>
            <a:off x="8689204" y="4222451"/>
            <a:ext cx="138355" cy="258819"/>
          </a:xfrm>
          <a:custGeom>
            <a:avLst/>
            <a:gdLst>
              <a:gd name="T0" fmla="*/ 49 w 49"/>
              <a:gd name="T1" fmla="*/ 28 h 92"/>
              <a:gd name="T2" fmla="*/ 32 w 49"/>
              <a:gd name="T3" fmla="*/ 28 h 92"/>
              <a:gd name="T4" fmla="*/ 32 w 49"/>
              <a:gd name="T5" fmla="*/ 20 h 92"/>
              <a:gd name="T6" fmla="*/ 36 w 49"/>
              <a:gd name="T7" fmla="*/ 16 h 92"/>
              <a:gd name="T8" fmla="*/ 48 w 49"/>
              <a:gd name="T9" fmla="*/ 16 h 92"/>
              <a:gd name="T10" fmla="*/ 48 w 49"/>
              <a:gd name="T11" fmla="*/ 0 h 92"/>
              <a:gd name="T12" fmla="*/ 31 w 49"/>
              <a:gd name="T13" fmla="*/ 0 h 92"/>
              <a:gd name="T14" fmla="*/ 12 w 49"/>
              <a:gd name="T15" fmla="*/ 19 h 92"/>
              <a:gd name="T16" fmla="*/ 12 w 49"/>
              <a:gd name="T17" fmla="*/ 28 h 92"/>
              <a:gd name="T18" fmla="*/ 0 w 49"/>
              <a:gd name="T19" fmla="*/ 28 h 92"/>
              <a:gd name="T20" fmla="*/ 0 w 49"/>
              <a:gd name="T21" fmla="*/ 44 h 92"/>
              <a:gd name="T22" fmla="*/ 12 w 49"/>
              <a:gd name="T23" fmla="*/ 44 h 92"/>
              <a:gd name="T24" fmla="*/ 12 w 49"/>
              <a:gd name="T25" fmla="*/ 92 h 92"/>
              <a:gd name="T26" fmla="*/ 32 w 49"/>
              <a:gd name="T27" fmla="*/ 92 h 92"/>
              <a:gd name="T28" fmla="*/ 32 w 49"/>
              <a:gd name="T29" fmla="*/ 44 h 92"/>
              <a:gd name="T30" fmla="*/ 47 w 49"/>
              <a:gd name="T31" fmla="*/ 44 h 92"/>
              <a:gd name="T32" fmla="*/ 49 w 49"/>
              <a:gd name="T33"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2">
                <a:moveTo>
                  <a:pt x="49" y="28"/>
                </a:moveTo>
                <a:cubicBezTo>
                  <a:pt x="32" y="28"/>
                  <a:pt x="32" y="28"/>
                  <a:pt x="32" y="28"/>
                </a:cubicBezTo>
                <a:cubicBezTo>
                  <a:pt x="32" y="20"/>
                  <a:pt x="32" y="20"/>
                  <a:pt x="32" y="20"/>
                </a:cubicBezTo>
                <a:cubicBezTo>
                  <a:pt x="32" y="17"/>
                  <a:pt x="34" y="16"/>
                  <a:pt x="36" y="16"/>
                </a:cubicBezTo>
                <a:cubicBezTo>
                  <a:pt x="38" y="16"/>
                  <a:pt x="48" y="16"/>
                  <a:pt x="48" y="16"/>
                </a:cubicBezTo>
                <a:cubicBezTo>
                  <a:pt x="48" y="0"/>
                  <a:pt x="48" y="0"/>
                  <a:pt x="48" y="0"/>
                </a:cubicBezTo>
                <a:cubicBezTo>
                  <a:pt x="31" y="0"/>
                  <a:pt x="31" y="0"/>
                  <a:pt x="31" y="0"/>
                </a:cubicBezTo>
                <a:cubicBezTo>
                  <a:pt x="15" y="0"/>
                  <a:pt x="12" y="12"/>
                  <a:pt x="12" y="19"/>
                </a:cubicBezTo>
                <a:cubicBezTo>
                  <a:pt x="12" y="28"/>
                  <a:pt x="12" y="28"/>
                  <a:pt x="12" y="28"/>
                </a:cubicBezTo>
                <a:cubicBezTo>
                  <a:pt x="0" y="28"/>
                  <a:pt x="0" y="28"/>
                  <a:pt x="0" y="28"/>
                </a:cubicBezTo>
                <a:cubicBezTo>
                  <a:pt x="0" y="44"/>
                  <a:pt x="0" y="44"/>
                  <a:pt x="0" y="44"/>
                </a:cubicBezTo>
                <a:cubicBezTo>
                  <a:pt x="12" y="44"/>
                  <a:pt x="12" y="44"/>
                  <a:pt x="12" y="44"/>
                </a:cubicBezTo>
                <a:cubicBezTo>
                  <a:pt x="12" y="65"/>
                  <a:pt x="12" y="92"/>
                  <a:pt x="12" y="92"/>
                </a:cubicBezTo>
                <a:cubicBezTo>
                  <a:pt x="32" y="92"/>
                  <a:pt x="32" y="92"/>
                  <a:pt x="32" y="92"/>
                </a:cubicBezTo>
                <a:cubicBezTo>
                  <a:pt x="32" y="92"/>
                  <a:pt x="32" y="64"/>
                  <a:pt x="32" y="44"/>
                </a:cubicBezTo>
                <a:cubicBezTo>
                  <a:pt x="47" y="44"/>
                  <a:pt x="47" y="44"/>
                  <a:pt x="47" y="44"/>
                </a:cubicBezTo>
                <a:lnTo>
                  <a:pt x="49"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162" descr="This is the logo for Twitter.">
            <a:extLst>
              <a:ext uri="{FF2B5EF4-FFF2-40B4-BE49-F238E27FC236}">
                <a16:creationId xmlns:a16="http://schemas.microsoft.com/office/drawing/2014/main" xmlns="" id="{8AD2DF00-0982-4B28-B4A0-DF7B4B6DA358}"/>
              </a:ext>
            </a:extLst>
          </p:cNvPr>
          <p:cNvSpPr>
            <a:spLocks/>
          </p:cNvSpPr>
          <p:nvPr/>
        </p:nvSpPr>
        <p:spPr bwMode="auto">
          <a:xfrm>
            <a:off x="8631357" y="5066778"/>
            <a:ext cx="254048" cy="202761"/>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descr="This is the logo for Instagram.">
            <a:extLst>
              <a:ext uri="{FF2B5EF4-FFF2-40B4-BE49-F238E27FC236}">
                <a16:creationId xmlns:a16="http://schemas.microsoft.com/office/drawing/2014/main" xmlns="" id="{105EB04D-523A-471B-94D7-64FDA15599AA}"/>
              </a:ext>
            </a:extLst>
          </p:cNvPr>
          <p:cNvGrpSpPr/>
          <p:nvPr/>
        </p:nvGrpSpPr>
        <p:grpSpPr>
          <a:xfrm>
            <a:off x="8634339" y="5859817"/>
            <a:ext cx="248085" cy="249277"/>
            <a:chOff x="3406775" y="2181225"/>
            <a:chExt cx="330200" cy="331788"/>
          </a:xfrm>
          <a:solidFill>
            <a:schemeClr val="bg1"/>
          </a:solidFill>
        </p:grpSpPr>
        <p:sp>
          <p:nvSpPr>
            <p:cNvPr id="198" name="Oval 190">
              <a:extLst>
                <a:ext uri="{FF2B5EF4-FFF2-40B4-BE49-F238E27FC236}">
                  <a16:creationId xmlns:a16="http://schemas.microsoft.com/office/drawing/2014/main" xmlns="" id="{BD285FB7-C65E-4A4F-9730-2C7BDE08556D}"/>
                </a:ext>
              </a:extLst>
            </p:cNvPr>
            <p:cNvSpPr>
              <a:spLocks noChangeArrowheads="1"/>
            </p:cNvSpPr>
            <p:nvPr/>
          </p:nvSpPr>
          <p:spPr bwMode="auto">
            <a:xfrm>
              <a:off x="3481388" y="2257425"/>
              <a:ext cx="180975" cy="179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191">
              <a:extLst>
                <a:ext uri="{FF2B5EF4-FFF2-40B4-BE49-F238E27FC236}">
                  <a16:creationId xmlns:a16="http://schemas.microsoft.com/office/drawing/2014/main" xmlns="" id="{BBC06FF8-9B23-4376-9786-14D97DD1D8A5}"/>
                </a:ext>
              </a:extLst>
            </p:cNvPr>
            <p:cNvSpPr>
              <a:spLocks/>
            </p:cNvSpPr>
            <p:nvPr/>
          </p:nvSpPr>
          <p:spPr bwMode="auto">
            <a:xfrm>
              <a:off x="3436938" y="2181225"/>
              <a:ext cx="14288" cy="112713"/>
            </a:xfrm>
            <a:custGeom>
              <a:avLst/>
              <a:gdLst>
                <a:gd name="T0" fmla="*/ 4 w 4"/>
                <a:gd name="T1" fmla="*/ 0 h 30"/>
                <a:gd name="T2" fmla="*/ 0 w 4"/>
                <a:gd name="T3" fmla="*/ 1 h 30"/>
                <a:gd name="T4" fmla="*/ 0 w 4"/>
                <a:gd name="T5" fmla="*/ 30 h 30"/>
                <a:gd name="T6" fmla="*/ 4 w 4"/>
                <a:gd name="T7" fmla="*/ 30 h 30"/>
                <a:gd name="T8" fmla="*/ 4 w 4"/>
                <a:gd name="T9" fmla="*/ 0 h 30"/>
              </a:gdLst>
              <a:ahLst/>
              <a:cxnLst>
                <a:cxn ang="0">
                  <a:pos x="T0" y="T1"/>
                </a:cxn>
                <a:cxn ang="0">
                  <a:pos x="T2" y="T3"/>
                </a:cxn>
                <a:cxn ang="0">
                  <a:pos x="T4" y="T5"/>
                </a:cxn>
                <a:cxn ang="0">
                  <a:pos x="T6" y="T7"/>
                </a:cxn>
                <a:cxn ang="0">
                  <a:pos x="T8" y="T9"/>
                </a:cxn>
              </a:cxnLst>
              <a:rect l="0" t="0" r="r" b="b"/>
              <a:pathLst>
                <a:path w="4" h="30">
                  <a:moveTo>
                    <a:pt x="4" y="0"/>
                  </a:moveTo>
                  <a:cubicBezTo>
                    <a:pt x="3" y="0"/>
                    <a:pt x="1" y="1"/>
                    <a:pt x="0" y="1"/>
                  </a:cubicBezTo>
                  <a:cubicBezTo>
                    <a:pt x="0" y="30"/>
                    <a:pt x="0" y="30"/>
                    <a:pt x="0" y="30"/>
                  </a:cubicBezTo>
                  <a:cubicBezTo>
                    <a:pt x="4" y="30"/>
                    <a:pt x="4" y="30"/>
                    <a:pt x="4" y="3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92">
              <a:extLst>
                <a:ext uri="{FF2B5EF4-FFF2-40B4-BE49-F238E27FC236}">
                  <a16:creationId xmlns:a16="http://schemas.microsoft.com/office/drawing/2014/main" xmlns="" id="{C6700C49-7AD6-494F-83F0-8DEBBC73A8F4}"/>
                </a:ext>
              </a:extLst>
            </p:cNvPr>
            <p:cNvSpPr>
              <a:spLocks/>
            </p:cNvSpPr>
            <p:nvPr/>
          </p:nvSpPr>
          <p:spPr bwMode="auto">
            <a:xfrm>
              <a:off x="3467100" y="2181225"/>
              <a:ext cx="14288" cy="112713"/>
            </a:xfrm>
            <a:custGeom>
              <a:avLst/>
              <a:gdLst>
                <a:gd name="T0" fmla="*/ 4 w 4"/>
                <a:gd name="T1" fmla="*/ 30 h 30"/>
                <a:gd name="T2" fmla="*/ 4 w 4"/>
                <a:gd name="T3" fmla="*/ 0 h 30"/>
                <a:gd name="T4" fmla="*/ 0 w 4"/>
                <a:gd name="T5" fmla="*/ 0 h 30"/>
                <a:gd name="T6" fmla="*/ 0 w 4"/>
                <a:gd name="T7" fmla="*/ 30 h 30"/>
                <a:gd name="T8" fmla="*/ 4 w 4"/>
                <a:gd name="T9" fmla="*/ 30 h 30"/>
                <a:gd name="T10" fmla="*/ 4 w 4"/>
                <a:gd name="T11" fmla="*/ 30 h 30"/>
              </a:gdLst>
              <a:ahLst/>
              <a:cxnLst>
                <a:cxn ang="0">
                  <a:pos x="T0" y="T1"/>
                </a:cxn>
                <a:cxn ang="0">
                  <a:pos x="T2" y="T3"/>
                </a:cxn>
                <a:cxn ang="0">
                  <a:pos x="T4" y="T5"/>
                </a:cxn>
                <a:cxn ang="0">
                  <a:pos x="T6" y="T7"/>
                </a:cxn>
                <a:cxn ang="0">
                  <a:pos x="T8" y="T9"/>
                </a:cxn>
                <a:cxn ang="0">
                  <a:pos x="T10" y="T11"/>
                </a:cxn>
              </a:cxnLst>
              <a:rect l="0" t="0" r="r" b="b"/>
              <a:pathLst>
                <a:path w="4" h="30">
                  <a:moveTo>
                    <a:pt x="4" y="30"/>
                  </a:moveTo>
                  <a:cubicBezTo>
                    <a:pt x="4" y="0"/>
                    <a:pt x="4" y="0"/>
                    <a:pt x="4" y="0"/>
                  </a:cubicBezTo>
                  <a:cubicBezTo>
                    <a:pt x="0" y="0"/>
                    <a:pt x="0" y="0"/>
                    <a:pt x="0" y="0"/>
                  </a:cubicBezTo>
                  <a:cubicBezTo>
                    <a:pt x="0" y="30"/>
                    <a:pt x="0" y="30"/>
                    <a:pt x="0" y="30"/>
                  </a:cubicBezTo>
                  <a:cubicBezTo>
                    <a:pt x="4" y="30"/>
                    <a:pt x="4" y="30"/>
                    <a:pt x="4" y="30"/>
                  </a:cubicBezTo>
                  <a:cubicBezTo>
                    <a:pt x="4" y="30"/>
                    <a:pt x="4" y="30"/>
                    <a:pt x="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193">
              <a:extLst>
                <a:ext uri="{FF2B5EF4-FFF2-40B4-BE49-F238E27FC236}">
                  <a16:creationId xmlns:a16="http://schemas.microsoft.com/office/drawing/2014/main" xmlns="" id="{4134947C-4D7B-463E-A659-A8F440E310BD}"/>
                </a:ext>
              </a:extLst>
            </p:cNvPr>
            <p:cNvSpPr>
              <a:spLocks noEditPoints="1"/>
            </p:cNvSpPr>
            <p:nvPr/>
          </p:nvSpPr>
          <p:spPr bwMode="auto">
            <a:xfrm>
              <a:off x="3406775" y="2181225"/>
              <a:ext cx="330200" cy="331788"/>
            </a:xfrm>
            <a:custGeom>
              <a:avLst/>
              <a:gdLst>
                <a:gd name="T0" fmla="*/ 88 w 88"/>
                <a:gd name="T1" fmla="*/ 71 h 88"/>
                <a:gd name="T2" fmla="*/ 88 w 88"/>
                <a:gd name="T3" fmla="*/ 30 h 88"/>
                <a:gd name="T4" fmla="*/ 88 w 88"/>
                <a:gd name="T5" fmla="*/ 17 h 88"/>
                <a:gd name="T6" fmla="*/ 88 w 88"/>
                <a:gd name="T7" fmla="*/ 14 h 88"/>
                <a:gd name="T8" fmla="*/ 74 w 88"/>
                <a:gd name="T9" fmla="*/ 0 h 88"/>
                <a:gd name="T10" fmla="*/ 24 w 88"/>
                <a:gd name="T11" fmla="*/ 0 h 88"/>
                <a:gd name="T12" fmla="*/ 24 w 88"/>
                <a:gd name="T13" fmla="*/ 24 h 88"/>
                <a:gd name="T14" fmla="*/ 44 w 88"/>
                <a:gd name="T15" fmla="*/ 16 h 88"/>
                <a:gd name="T16" fmla="*/ 68 w 88"/>
                <a:gd name="T17" fmla="*/ 30 h 88"/>
                <a:gd name="T18" fmla="*/ 84 w 88"/>
                <a:gd name="T19" fmla="*/ 30 h 88"/>
                <a:gd name="T20" fmla="*/ 84 w 88"/>
                <a:gd name="T21" fmla="*/ 71 h 88"/>
                <a:gd name="T22" fmla="*/ 71 w 88"/>
                <a:gd name="T23" fmla="*/ 84 h 88"/>
                <a:gd name="T24" fmla="*/ 17 w 88"/>
                <a:gd name="T25" fmla="*/ 84 h 88"/>
                <a:gd name="T26" fmla="*/ 4 w 88"/>
                <a:gd name="T27" fmla="*/ 71 h 88"/>
                <a:gd name="T28" fmla="*/ 4 w 88"/>
                <a:gd name="T29" fmla="*/ 30 h 88"/>
                <a:gd name="T30" fmla="*/ 4 w 88"/>
                <a:gd name="T31" fmla="*/ 17 h 88"/>
                <a:gd name="T32" fmla="*/ 4 w 88"/>
                <a:gd name="T33" fmla="*/ 4 h 88"/>
                <a:gd name="T34" fmla="*/ 0 w 88"/>
                <a:gd name="T35" fmla="*/ 14 h 88"/>
                <a:gd name="T36" fmla="*/ 0 w 88"/>
                <a:gd name="T37" fmla="*/ 17 h 88"/>
                <a:gd name="T38" fmla="*/ 0 w 88"/>
                <a:gd name="T39" fmla="*/ 30 h 88"/>
                <a:gd name="T40" fmla="*/ 0 w 88"/>
                <a:gd name="T41" fmla="*/ 71 h 88"/>
                <a:gd name="T42" fmla="*/ 17 w 88"/>
                <a:gd name="T43" fmla="*/ 88 h 88"/>
                <a:gd name="T44" fmla="*/ 71 w 88"/>
                <a:gd name="T45" fmla="*/ 88 h 88"/>
                <a:gd name="T46" fmla="*/ 88 w 88"/>
                <a:gd name="T47" fmla="*/ 71 h 88"/>
                <a:gd name="T48" fmla="*/ 82 w 88"/>
                <a:gd name="T49" fmla="*/ 24 h 88"/>
                <a:gd name="T50" fmla="*/ 70 w 88"/>
                <a:gd name="T51" fmla="*/ 24 h 88"/>
                <a:gd name="T52" fmla="*/ 68 w 88"/>
                <a:gd name="T53" fmla="*/ 22 h 88"/>
                <a:gd name="T54" fmla="*/ 68 w 88"/>
                <a:gd name="T55" fmla="*/ 10 h 88"/>
                <a:gd name="T56" fmla="*/ 70 w 88"/>
                <a:gd name="T57" fmla="*/ 8 h 88"/>
                <a:gd name="T58" fmla="*/ 82 w 88"/>
                <a:gd name="T59" fmla="*/ 8 h 88"/>
                <a:gd name="T60" fmla="*/ 84 w 88"/>
                <a:gd name="T61" fmla="*/ 10 h 88"/>
                <a:gd name="T62" fmla="*/ 84 w 88"/>
                <a:gd name="T63" fmla="*/ 17 h 88"/>
                <a:gd name="T64" fmla="*/ 84 w 88"/>
                <a:gd name="T65" fmla="*/ 22 h 88"/>
                <a:gd name="T66" fmla="*/ 82 w 88"/>
                <a:gd name="T67"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8" y="71"/>
                  </a:moveTo>
                  <a:cubicBezTo>
                    <a:pt x="88" y="30"/>
                    <a:pt x="88" y="30"/>
                    <a:pt x="88" y="30"/>
                  </a:cubicBezTo>
                  <a:cubicBezTo>
                    <a:pt x="88" y="17"/>
                    <a:pt x="88" y="17"/>
                    <a:pt x="88" y="17"/>
                  </a:cubicBezTo>
                  <a:cubicBezTo>
                    <a:pt x="88" y="14"/>
                    <a:pt x="88" y="14"/>
                    <a:pt x="88" y="14"/>
                  </a:cubicBezTo>
                  <a:cubicBezTo>
                    <a:pt x="88" y="6"/>
                    <a:pt x="82" y="0"/>
                    <a:pt x="74" y="0"/>
                  </a:cubicBezTo>
                  <a:cubicBezTo>
                    <a:pt x="24" y="0"/>
                    <a:pt x="24" y="0"/>
                    <a:pt x="24" y="0"/>
                  </a:cubicBezTo>
                  <a:cubicBezTo>
                    <a:pt x="24" y="24"/>
                    <a:pt x="24" y="24"/>
                    <a:pt x="24" y="24"/>
                  </a:cubicBezTo>
                  <a:cubicBezTo>
                    <a:pt x="29" y="19"/>
                    <a:pt x="36" y="16"/>
                    <a:pt x="44" y="16"/>
                  </a:cubicBezTo>
                  <a:cubicBezTo>
                    <a:pt x="54" y="16"/>
                    <a:pt x="63" y="22"/>
                    <a:pt x="68" y="30"/>
                  </a:cubicBezTo>
                  <a:cubicBezTo>
                    <a:pt x="84" y="30"/>
                    <a:pt x="84" y="30"/>
                    <a:pt x="84" y="30"/>
                  </a:cubicBezTo>
                  <a:cubicBezTo>
                    <a:pt x="84" y="71"/>
                    <a:pt x="84" y="71"/>
                    <a:pt x="84" y="71"/>
                  </a:cubicBezTo>
                  <a:cubicBezTo>
                    <a:pt x="84" y="78"/>
                    <a:pt x="78" y="84"/>
                    <a:pt x="71" y="84"/>
                  </a:cubicBezTo>
                  <a:cubicBezTo>
                    <a:pt x="17" y="84"/>
                    <a:pt x="17" y="84"/>
                    <a:pt x="17" y="84"/>
                  </a:cubicBezTo>
                  <a:cubicBezTo>
                    <a:pt x="10" y="84"/>
                    <a:pt x="4" y="78"/>
                    <a:pt x="4" y="71"/>
                  </a:cubicBezTo>
                  <a:cubicBezTo>
                    <a:pt x="4" y="30"/>
                    <a:pt x="4" y="30"/>
                    <a:pt x="4" y="30"/>
                  </a:cubicBezTo>
                  <a:cubicBezTo>
                    <a:pt x="4" y="17"/>
                    <a:pt x="4" y="17"/>
                    <a:pt x="4" y="17"/>
                  </a:cubicBezTo>
                  <a:cubicBezTo>
                    <a:pt x="4" y="4"/>
                    <a:pt x="4" y="4"/>
                    <a:pt x="4" y="4"/>
                  </a:cubicBezTo>
                  <a:cubicBezTo>
                    <a:pt x="2" y="7"/>
                    <a:pt x="0" y="10"/>
                    <a:pt x="0" y="14"/>
                  </a:cubicBezTo>
                  <a:cubicBezTo>
                    <a:pt x="0" y="17"/>
                    <a:pt x="0" y="17"/>
                    <a:pt x="0" y="17"/>
                  </a:cubicBezTo>
                  <a:cubicBezTo>
                    <a:pt x="0" y="30"/>
                    <a:pt x="0" y="30"/>
                    <a:pt x="0" y="30"/>
                  </a:cubicBezTo>
                  <a:cubicBezTo>
                    <a:pt x="0" y="71"/>
                    <a:pt x="0" y="71"/>
                    <a:pt x="0" y="71"/>
                  </a:cubicBezTo>
                  <a:cubicBezTo>
                    <a:pt x="0" y="81"/>
                    <a:pt x="7" y="88"/>
                    <a:pt x="17" y="88"/>
                  </a:cubicBezTo>
                  <a:cubicBezTo>
                    <a:pt x="71" y="88"/>
                    <a:pt x="71" y="88"/>
                    <a:pt x="71" y="88"/>
                  </a:cubicBezTo>
                  <a:cubicBezTo>
                    <a:pt x="81" y="88"/>
                    <a:pt x="88" y="81"/>
                    <a:pt x="88" y="71"/>
                  </a:cubicBezTo>
                  <a:close/>
                  <a:moveTo>
                    <a:pt x="82" y="24"/>
                  </a:moveTo>
                  <a:cubicBezTo>
                    <a:pt x="70" y="24"/>
                    <a:pt x="70" y="24"/>
                    <a:pt x="70" y="24"/>
                  </a:cubicBezTo>
                  <a:cubicBezTo>
                    <a:pt x="69" y="24"/>
                    <a:pt x="68" y="23"/>
                    <a:pt x="68" y="22"/>
                  </a:cubicBezTo>
                  <a:cubicBezTo>
                    <a:pt x="68" y="10"/>
                    <a:pt x="68" y="10"/>
                    <a:pt x="68" y="10"/>
                  </a:cubicBezTo>
                  <a:cubicBezTo>
                    <a:pt x="68" y="9"/>
                    <a:pt x="69" y="8"/>
                    <a:pt x="70" y="8"/>
                  </a:cubicBezTo>
                  <a:cubicBezTo>
                    <a:pt x="82" y="8"/>
                    <a:pt x="82" y="8"/>
                    <a:pt x="82" y="8"/>
                  </a:cubicBezTo>
                  <a:cubicBezTo>
                    <a:pt x="83" y="8"/>
                    <a:pt x="84" y="9"/>
                    <a:pt x="84" y="10"/>
                  </a:cubicBezTo>
                  <a:cubicBezTo>
                    <a:pt x="84" y="17"/>
                    <a:pt x="84" y="17"/>
                    <a:pt x="84" y="17"/>
                  </a:cubicBezTo>
                  <a:cubicBezTo>
                    <a:pt x="84" y="22"/>
                    <a:pt x="84" y="22"/>
                    <a:pt x="84" y="22"/>
                  </a:cubicBezTo>
                  <a:cubicBezTo>
                    <a:pt x="84" y="23"/>
                    <a:pt x="83" y="24"/>
                    <a:pt x="8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2" name="Rectangle 201">
            <a:extLst>
              <a:ext uri="{FF2B5EF4-FFF2-40B4-BE49-F238E27FC236}">
                <a16:creationId xmlns:a16="http://schemas.microsoft.com/office/drawing/2014/main" xmlns="" id="{70D38E9A-94A7-447A-89C1-EB62E888BD09}"/>
              </a:ext>
            </a:extLst>
          </p:cNvPr>
          <p:cNvSpPr/>
          <p:nvPr/>
        </p:nvSpPr>
        <p:spPr>
          <a:xfrm>
            <a:off x="9168342" y="4136416"/>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
        <p:nvSpPr>
          <p:cNvPr id="203" name="Rectangle 202">
            <a:extLst>
              <a:ext uri="{FF2B5EF4-FFF2-40B4-BE49-F238E27FC236}">
                <a16:creationId xmlns:a16="http://schemas.microsoft.com/office/drawing/2014/main" xmlns="" id="{F628A559-BC49-4742-82C4-4124FF63A8B1}"/>
              </a:ext>
            </a:extLst>
          </p:cNvPr>
          <p:cNvSpPr/>
          <p:nvPr/>
        </p:nvSpPr>
        <p:spPr>
          <a:xfrm>
            <a:off x="9168342" y="4941623"/>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
        <p:nvSpPr>
          <p:cNvPr id="204" name="Rectangle 203">
            <a:extLst>
              <a:ext uri="{FF2B5EF4-FFF2-40B4-BE49-F238E27FC236}">
                <a16:creationId xmlns:a16="http://schemas.microsoft.com/office/drawing/2014/main" xmlns="" id="{CEBFB0FE-B591-4089-A1B4-FF85CA99D9DA}"/>
              </a:ext>
            </a:extLst>
          </p:cNvPr>
          <p:cNvSpPr/>
          <p:nvPr/>
        </p:nvSpPr>
        <p:spPr>
          <a:xfrm>
            <a:off x="9168342" y="5769011"/>
            <a:ext cx="2718064" cy="430887"/>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Lorem ipsum dolor sit amet, consectetur adipiscing elit. </a:t>
            </a:r>
          </a:p>
        </p:txBody>
      </p:sp>
    </p:spTree>
    <p:extLst>
      <p:ext uri="{BB962C8B-B14F-4D97-AF65-F5344CB8AC3E}">
        <p14:creationId xmlns:p14="http://schemas.microsoft.com/office/powerpoint/2010/main" val="244296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8C9681D9-380A-4EAF-91DB-E07432FF9C3F}"/>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xmlns="" id="{64564789-A474-46BE-A2F2-4F27C6E39F3F}"/>
              </a:ext>
              <a:ext uri="{C183D7F6-B498-43B3-948B-1728B52AA6E4}">
                <adec:decorative xmlns:adec="http://schemas.microsoft.com/office/drawing/2017/decorative" xmlns=""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xmlns="" id="{485D1319-7BD4-47DE-B3DF-55B655BB34C4}"/>
              </a:ext>
              <a:ext uri="{C183D7F6-B498-43B3-948B-1728B52AA6E4}">
                <adec:decorative xmlns:adec="http://schemas.microsoft.com/office/drawing/2017/decorative" xmlns=""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xmlns=""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xmlns=""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xmlns="" id="{D2C300DA-4EC9-46EA-916D-25BEDAE0F239}"/>
              </a:ext>
              <a:ext uri="{C183D7F6-B498-43B3-948B-1728B52AA6E4}">
                <adec:decorative xmlns:adec="http://schemas.microsoft.com/office/drawing/2017/decorative" xmlns=""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xmlns="" id="{08DED9FB-5603-488F-827B-05F43B91C25A}"/>
              </a:ext>
              <a:ext uri="{C183D7F6-B498-43B3-948B-1728B52AA6E4}">
                <adec:decorative xmlns:adec="http://schemas.microsoft.com/office/drawing/2017/decorative" xmlns=""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CAA70618-CDC0-4C13-8EE9-54ABCDECF7CC}"/>
              </a:ext>
              <a:ext uri="{C183D7F6-B498-43B3-948B-1728B52AA6E4}">
                <adec:decorative xmlns:adec="http://schemas.microsoft.com/office/drawing/2017/decorative" xmlns=""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xmlns=""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xmlns="" id="{853D56A8-B36E-4520-9327-AFD45439C181}"/>
              </a:ext>
            </a:extLst>
          </p:cNvPr>
          <p:cNvSpPr txBox="1"/>
          <p:nvPr/>
        </p:nvSpPr>
        <p:spPr>
          <a:xfrm>
            <a:off x="6907212" y="2890391"/>
            <a:ext cx="3800476" cy="129266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To edit the data-sheets in this template, simply right click and select ‘Edit Data in Excel.’ </a:t>
            </a:r>
          </a:p>
          <a:p>
            <a:endParaRPr lang="en-US" sz="1400" dirty="0">
              <a:solidFill>
                <a:schemeClr val="tx1">
                  <a:lumMod val="75000"/>
                  <a:lumOff val="25000"/>
                </a:schemeClr>
              </a:solidFill>
            </a:endParaRPr>
          </a:p>
          <a:p>
            <a:r>
              <a:rPr lang="en-US" sz="1400" dirty="0">
                <a:solidFill>
                  <a:schemeClr val="tx1">
                    <a:lumMod val="75000"/>
                    <a:lumOff val="25000"/>
                  </a:schemeClr>
                </a:solidFill>
              </a:rPr>
              <a:t>You will then be able to insert your own data and have this automatically reflected in the graph in PowerPoint.</a:t>
            </a:r>
          </a:p>
        </p:txBody>
      </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p:txBody>
          <a:bodyPr/>
          <a:lstStyle/>
          <a:p>
            <a:r>
              <a:rPr lang="en-US" dirty="0"/>
              <a:t>Editing guide</a:t>
            </a:r>
          </a:p>
        </p:txBody>
      </p:sp>
      <p:sp>
        <p:nvSpPr>
          <p:cNvPr id="129" name="Footer Placeholder 128">
            <a:extLst>
              <a:ext uri="{FF2B5EF4-FFF2-40B4-BE49-F238E27FC236}">
                <a16:creationId xmlns:a16="http://schemas.microsoft.com/office/drawing/2014/main" xmlns="" id="{B1EC8198-CF19-4894-AB0A-1568DC1EF043}"/>
              </a:ext>
            </a:extLst>
          </p:cNvPr>
          <p:cNvSpPr>
            <a:spLocks noGrp="1"/>
          </p:cNvSpPr>
          <p:nvPr>
            <p:ph type="ftr" sz="quarter" idx="11"/>
          </p:nvPr>
        </p:nvSpPr>
        <p:spPr/>
        <p:txBody>
          <a:bodyPr/>
          <a:lstStyle/>
          <a:p>
            <a:r>
              <a:rPr lang="en-US" dirty="0"/>
              <a:t>Your Logo Here</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p:txBody>
          <a:bodyPr/>
          <a:lstStyle/>
          <a:p>
            <a:fld id="{0FD50806-BABF-4915-9689-3B9956D1C75C}" type="slidenum">
              <a:rPr lang="en-US" smtClean="0"/>
              <a:pPr/>
              <a:t>17</a:t>
            </a:fld>
            <a:endParaRPr lang="en-US" dirty="0"/>
          </a:p>
        </p:txBody>
      </p:sp>
      <p:pic>
        <p:nvPicPr>
          <p:cNvPr id="3" name="Picture 2" descr="This is an image of a bar chart and a screen shot explaining how to edit data in Excel. ">
            <a:extLst>
              <a:ext uri="{FF2B5EF4-FFF2-40B4-BE49-F238E27FC236}">
                <a16:creationId xmlns:a16="http://schemas.microsoft.com/office/drawing/2014/main" xmlns="" id="{A87127A4-EA25-5F43-8AB9-B1DDDD47D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312" y="1504950"/>
            <a:ext cx="5422900" cy="3848100"/>
          </a:xfrm>
          <a:prstGeom prst="rect">
            <a:avLst/>
          </a:prstGeom>
        </p:spPr>
      </p:pic>
    </p:spTree>
    <p:extLst>
      <p:ext uri="{BB962C8B-B14F-4D97-AF65-F5344CB8AC3E}">
        <p14:creationId xmlns:p14="http://schemas.microsoft.com/office/powerpoint/2010/main" val="412966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0" name="Chart 39" descr="This is a chart.">
            <a:extLst>
              <a:ext uri="{FF2B5EF4-FFF2-40B4-BE49-F238E27FC236}">
                <a16:creationId xmlns:a16="http://schemas.microsoft.com/office/drawing/2014/main" xmlns="" id="{18162A1C-5D5A-4433-8DB2-134D67A3D5CB}"/>
              </a:ext>
            </a:extLst>
          </p:cNvPr>
          <p:cNvGraphicFramePr/>
          <p:nvPr>
            <p:extLst>
              <p:ext uri="{D42A27DB-BD31-4B8C-83A1-F6EECF244321}">
                <p14:modId xmlns:p14="http://schemas.microsoft.com/office/powerpoint/2010/main" val="2610270635"/>
              </p:ext>
            </p:extLst>
          </p:nvPr>
        </p:nvGraphicFramePr>
        <p:xfrm>
          <a:off x="434186" y="2324866"/>
          <a:ext cx="6254275" cy="3347885"/>
        </p:xfrm>
        <a:graphic>
          <a:graphicData uri="http://schemas.openxmlformats.org/drawingml/2006/chart">
            <c:chart xmlns:c="http://schemas.openxmlformats.org/drawingml/2006/chart" xmlns:r="http://schemas.openxmlformats.org/officeDocument/2006/relationships" r:id="rId3"/>
          </a:graphicData>
        </a:graphic>
      </p:graphicFrame>
      <p:sp>
        <p:nvSpPr>
          <p:cNvPr id="73" name="Rectangle 72">
            <a:extLst>
              <a:ext uri="{FF2B5EF4-FFF2-40B4-BE49-F238E27FC236}">
                <a16:creationId xmlns:a16="http://schemas.microsoft.com/office/drawing/2014/main" xmlns="" id="{EB0D3BA2-B43F-482A-8413-36C39E771401}"/>
              </a:ext>
              <a:ext uri="{C183D7F6-B498-43B3-948B-1728B52AA6E4}">
                <adec:decorative xmlns:adec="http://schemas.microsoft.com/office/drawing/2017/decorative" xmlns="" val="1"/>
              </a:ext>
            </a:extLst>
          </p:cNvPr>
          <p:cNvSpPr/>
          <p:nvPr/>
        </p:nvSpPr>
        <p:spPr>
          <a:xfrm>
            <a:off x="304801" y="1658178"/>
            <a:ext cx="6513044" cy="435291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xmlns="" id="{634A4F9E-61F7-4D26-8491-5F945D5C4E29}"/>
              </a:ext>
              <a:ext uri="{C183D7F6-B498-43B3-948B-1728B52AA6E4}">
                <adec:decorative xmlns:adec="http://schemas.microsoft.com/office/drawing/2017/decorative" xmlns="" val="1"/>
              </a:ext>
            </a:extLst>
          </p:cNvPr>
          <p:cNvSpPr/>
          <p:nvPr/>
        </p:nvSpPr>
        <p:spPr>
          <a:xfrm>
            <a:off x="7156776" y="3223140"/>
            <a:ext cx="482603" cy="482603"/>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47">
            <a:extLst>
              <a:ext uri="{FF2B5EF4-FFF2-40B4-BE49-F238E27FC236}">
                <a16:creationId xmlns:a16="http://schemas.microsoft.com/office/drawing/2014/main" xmlns="" id="{73E51D0F-C13A-4F6C-9EE5-4C796F23FB96}"/>
              </a:ext>
            </a:extLst>
          </p:cNvPr>
          <p:cNvSpPr txBox="1"/>
          <p:nvPr/>
        </p:nvSpPr>
        <p:spPr>
          <a:xfrm>
            <a:off x="7806393" y="3210773"/>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36" name="Group 35">
            <a:extLst>
              <a:ext uri="{FF2B5EF4-FFF2-40B4-BE49-F238E27FC236}">
                <a16:creationId xmlns:a16="http://schemas.microsoft.com/office/drawing/2014/main" xmlns="" id="{BC09A931-854B-4B37-8A67-C4A960EAA344}"/>
              </a:ext>
              <a:ext uri="{C183D7F6-B498-43B3-948B-1728B52AA6E4}">
                <adec:decorative xmlns:adec="http://schemas.microsoft.com/office/drawing/2017/decorative" xmlns="" val="1"/>
              </a:ext>
            </a:extLst>
          </p:cNvPr>
          <p:cNvGrpSpPr/>
          <p:nvPr/>
        </p:nvGrpSpPr>
        <p:grpSpPr>
          <a:xfrm>
            <a:off x="7806393" y="3571661"/>
            <a:ext cx="3468225" cy="0"/>
            <a:chOff x="5388791" y="1573213"/>
            <a:chExt cx="2917009" cy="0"/>
          </a:xfrm>
        </p:grpSpPr>
        <p:sp>
          <p:nvSpPr>
            <p:cNvPr id="38" name="Line 7">
              <a:extLst>
                <a:ext uri="{FF2B5EF4-FFF2-40B4-BE49-F238E27FC236}">
                  <a16:creationId xmlns:a16="http://schemas.microsoft.com/office/drawing/2014/main" xmlns="" id="{22B7E11D-808D-4182-B244-491256DE8E7F}"/>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Line 7">
              <a:extLst>
                <a:ext uri="{FF2B5EF4-FFF2-40B4-BE49-F238E27FC236}">
                  <a16:creationId xmlns:a16="http://schemas.microsoft.com/office/drawing/2014/main" xmlns="" id="{FA2F8884-7496-43BC-B283-17B2238D781E}"/>
                </a:ext>
              </a:extLst>
            </p:cNvPr>
            <p:cNvSpPr>
              <a:spLocks noChangeShapeType="1"/>
            </p:cNvSpPr>
            <p:nvPr/>
          </p:nvSpPr>
          <p:spPr bwMode="auto">
            <a:xfrm>
              <a:off x="5388791" y="1573213"/>
              <a:ext cx="1633515" cy="0"/>
            </a:xfrm>
            <a:prstGeom prst="line">
              <a:avLst/>
            </a:prstGeom>
            <a:noFill/>
            <a:ln w="76200" cap="rnd">
              <a:solidFill>
                <a:srgbClr val="CE295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7" name="TextBox 57">
            <a:extLst>
              <a:ext uri="{FF2B5EF4-FFF2-40B4-BE49-F238E27FC236}">
                <a16:creationId xmlns:a16="http://schemas.microsoft.com/office/drawing/2014/main" xmlns="" id="{FEFA5DFF-96A6-492A-A4E7-4C845C063B38}"/>
              </a:ext>
            </a:extLst>
          </p:cNvPr>
          <p:cNvSpPr txBox="1"/>
          <p:nvPr/>
        </p:nvSpPr>
        <p:spPr>
          <a:xfrm>
            <a:off x="11390698" y="3379553"/>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60%</a:t>
            </a:r>
          </a:p>
        </p:txBody>
      </p:sp>
      <p:sp>
        <p:nvSpPr>
          <p:cNvPr id="28" name="TextBox 62">
            <a:extLst>
              <a:ext uri="{FF2B5EF4-FFF2-40B4-BE49-F238E27FC236}">
                <a16:creationId xmlns:a16="http://schemas.microsoft.com/office/drawing/2014/main" xmlns="" id="{51659907-07B0-4DB0-8B90-7E72BDBAED3B}"/>
              </a:ext>
            </a:extLst>
          </p:cNvPr>
          <p:cNvSpPr txBox="1"/>
          <p:nvPr/>
        </p:nvSpPr>
        <p:spPr>
          <a:xfrm>
            <a:off x="7806393" y="3882439"/>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30" name="Group 29">
            <a:extLst>
              <a:ext uri="{FF2B5EF4-FFF2-40B4-BE49-F238E27FC236}">
                <a16:creationId xmlns:a16="http://schemas.microsoft.com/office/drawing/2014/main" xmlns="" id="{86F03843-249D-4613-A818-1A9BC7E0376F}"/>
              </a:ext>
              <a:ext uri="{C183D7F6-B498-43B3-948B-1728B52AA6E4}">
                <adec:decorative xmlns:adec="http://schemas.microsoft.com/office/drawing/2017/decorative" xmlns="" val="1"/>
              </a:ext>
            </a:extLst>
          </p:cNvPr>
          <p:cNvGrpSpPr/>
          <p:nvPr/>
        </p:nvGrpSpPr>
        <p:grpSpPr>
          <a:xfrm>
            <a:off x="7806393" y="4243327"/>
            <a:ext cx="3468225" cy="0"/>
            <a:chOff x="5388791" y="1573213"/>
            <a:chExt cx="2917009" cy="0"/>
          </a:xfrm>
        </p:grpSpPr>
        <p:sp>
          <p:nvSpPr>
            <p:cNvPr id="32" name="Line 7">
              <a:extLst>
                <a:ext uri="{FF2B5EF4-FFF2-40B4-BE49-F238E27FC236}">
                  <a16:creationId xmlns:a16="http://schemas.microsoft.com/office/drawing/2014/main" xmlns="" id="{E464F7C5-1209-4C6C-B394-90C57173B191}"/>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3" name="Line 7">
              <a:extLst>
                <a:ext uri="{FF2B5EF4-FFF2-40B4-BE49-F238E27FC236}">
                  <a16:creationId xmlns:a16="http://schemas.microsoft.com/office/drawing/2014/main" xmlns="" id="{96F3F53A-5DBD-4553-9C2E-1D5E77F27372}"/>
                </a:ext>
              </a:extLst>
            </p:cNvPr>
            <p:cNvSpPr>
              <a:spLocks noChangeShapeType="1"/>
            </p:cNvSpPr>
            <p:nvPr/>
          </p:nvSpPr>
          <p:spPr bwMode="auto">
            <a:xfrm>
              <a:off x="5388791" y="1573213"/>
              <a:ext cx="2132202" cy="0"/>
            </a:xfrm>
            <a:prstGeom prst="line">
              <a:avLst/>
            </a:prstGeom>
            <a:noFill/>
            <a:ln w="76200" cap="rnd">
              <a:solidFill>
                <a:schemeClr val="tx1">
                  <a:lumMod val="75000"/>
                  <a:lumOff val="2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1" name="TextBox 65">
            <a:extLst>
              <a:ext uri="{FF2B5EF4-FFF2-40B4-BE49-F238E27FC236}">
                <a16:creationId xmlns:a16="http://schemas.microsoft.com/office/drawing/2014/main" xmlns="" id="{FD00F1AC-7614-494E-8F7D-C44FE0ED2873}"/>
              </a:ext>
            </a:extLst>
          </p:cNvPr>
          <p:cNvSpPr txBox="1"/>
          <p:nvPr/>
        </p:nvSpPr>
        <p:spPr>
          <a:xfrm>
            <a:off x="11390698" y="4051219"/>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75%</a:t>
            </a:r>
          </a:p>
        </p:txBody>
      </p:sp>
      <p:sp>
        <p:nvSpPr>
          <p:cNvPr id="22" name="TextBox 69">
            <a:extLst>
              <a:ext uri="{FF2B5EF4-FFF2-40B4-BE49-F238E27FC236}">
                <a16:creationId xmlns:a16="http://schemas.microsoft.com/office/drawing/2014/main" xmlns="" id="{B71BA6C7-3C87-4195-B0BB-1626F1A1ADD2}"/>
              </a:ext>
            </a:extLst>
          </p:cNvPr>
          <p:cNvSpPr txBox="1"/>
          <p:nvPr/>
        </p:nvSpPr>
        <p:spPr>
          <a:xfrm>
            <a:off x="7806393" y="4554186"/>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24" name="Group 23">
            <a:extLst>
              <a:ext uri="{FF2B5EF4-FFF2-40B4-BE49-F238E27FC236}">
                <a16:creationId xmlns:a16="http://schemas.microsoft.com/office/drawing/2014/main" xmlns="" id="{57C87A94-A79B-4134-80A6-FFF8012F2484}"/>
              </a:ext>
              <a:ext uri="{C183D7F6-B498-43B3-948B-1728B52AA6E4}">
                <adec:decorative xmlns:adec="http://schemas.microsoft.com/office/drawing/2017/decorative" xmlns="" val="1"/>
              </a:ext>
            </a:extLst>
          </p:cNvPr>
          <p:cNvGrpSpPr/>
          <p:nvPr/>
        </p:nvGrpSpPr>
        <p:grpSpPr>
          <a:xfrm>
            <a:off x="7806393" y="4915074"/>
            <a:ext cx="3468225" cy="0"/>
            <a:chOff x="5388791" y="1573213"/>
            <a:chExt cx="2917009" cy="0"/>
          </a:xfrm>
        </p:grpSpPr>
        <p:sp>
          <p:nvSpPr>
            <p:cNvPr id="26" name="Line 7">
              <a:extLst>
                <a:ext uri="{FF2B5EF4-FFF2-40B4-BE49-F238E27FC236}">
                  <a16:creationId xmlns:a16="http://schemas.microsoft.com/office/drawing/2014/main" xmlns="" id="{FD7CA159-F8F2-4143-93C3-DC2FE32E930A}"/>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7" name="Line 7">
              <a:extLst>
                <a:ext uri="{FF2B5EF4-FFF2-40B4-BE49-F238E27FC236}">
                  <a16:creationId xmlns:a16="http://schemas.microsoft.com/office/drawing/2014/main" xmlns="" id="{13C2DEFB-DF3E-4BBA-928E-11847CDC6CE1}"/>
                </a:ext>
              </a:extLst>
            </p:cNvPr>
            <p:cNvSpPr>
              <a:spLocks noChangeShapeType="1"/>
            </p:cNvSpPr>
            <p:nvPr/>
          </p:nvSpPr>
          <p:spPr bwMode="auto">
            <a:xfrm>
              <a:off x="5388791" y="1573213"/>
              <a:ext cx="1051805" cy="0"/>
            </a:xfrm>
            <a:prstGeom prst="line">
              <a:avLst/>
            </a:prstGeom>
            <a:noFill/>
            <a:ln w="76200" cap="rnd">
              <a:solidFill>
                <a:srgbClr val="7F7F7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5" name="TextBox 72">
            <a:extLst>
              <a:ext uri="{FF2B5EF4-FFF2-40B4-BE49-F238E27FC236}">
                <a16:creationId xmlns:a16="http://schemas.microsoft.com/office/drawing/2014/main" xmlns="" id="{03E9B2C8-D756-468E-8986-8C91DD16482F}"/>
              </a:ext>
            </a:extLst>
          </p:cNvPr>
          <p:cNvSpPr txBox="1"/>
          <p:nvPr/>
        </p:nvSpPr>
        <p:spPr>
          <a:xfrm>
            <a:off x="11390698" y="4722966"/>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30%</a:t>
            </a:r>
          </a:p>
        </p:txBody>
      </p:sp>
      <p:sp>
        <p:nvSpPr>
          <p:cNvPr id="16" name="TextBox 76">
            <a:extLst>
              <a:ext uri="{FF2B5EF4-FFF2-40B4-BE49-F238E27FC236}">
                <a16:creationId xmlns:a16="http://schemas.microsoft.com/office/drawing/2014/main" xmlns="" id="{08E5DF78-04F3-437B-AA15-B6C3B6F35D17}"/>
              </a:ext>
            </a:extLst>
          </p:cNvPr>
          <p:cNvSpPr txBox="1"/>
          <p:nvPr/>
        </p:nvSpPr>
        <p:spPr>
          <a:xfrm>
            <a:off x="7806393" y="5224609"/>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a:t>
            </a:r>
          </a:p>
        </p:txBody>
      </p:sp>
      <p:grpSp>
        <p:nvGrpSpPr>
          <p:cNvPr id="18" name="Group 17">
            <a:extLst>
              <a:ext uri="{FF2B5EF4-FFF2-40B4-BE49-F238E27FC236}">
                <a16:creationId xmlns:a16="http://schemas.microsoft.com/office/drawing/2014/main" xmlns="" id="{831836C6-F323-4287-9087-E0F057D3DE26}"/>
              </a:ext>
              <a:ext uri="{C183D7F6-B498-43B3-948B-1728B52AA6E4}">
                <adec:decorative xmlns:adec="http://schemas.microsoft.com/office/drawing/2017/decorative" xmlns="" val="1"/>
              </a:ext>
            </a:extLst>
          </p:cNvPr>
          <p:cNvGrpSpPr/>
          <p:nvPr/>
        </p:nvGrpSpPr>
        <p:grpSpPr>
          <a:xfrm>
            <a:off x="7806393" y="5585497"/>
            <a:ext cx="3468225" cy="0"/>
            <a:chOff x="5388791" y="1573213"/>
            <a:chExt cx="2917009" cy="0"/>
          </a:xfrm>
        </p:grpSpPr>
        <p:sp>
          <p:nvSpPr>
            <p:cNvPr id="20" name="Line 7">
              <a:extLst>
                <a:ext uri="{FF2B5EF4-FFF2-40B4-BE49-F238E27FC236}">
                  <a16:creationId xmlns:a16="http://schemas.microsoft.com/office/drawing/2014/main" xmlns="" id="{9CDEF9AF-F548-4318-AAF2-2D1B15B6BCB8}"/>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Line 7">
              <a:extLst>
                <a:ext uri="{FF2B5EF4-FFF2-40B4-BE49-F238E27FC236}">
                  <a16:creationId xmlns:a16="http://schemas.microsoft.com/office/drawing/2014/main" xmlns="" id="{BF6C1063-3DB1-4139-BBB9-1370AF935B78}"/>
                </a:ext>
              </a:extLst>
            </p:cNvPr>
            <p:cNvSpPr>
              <a:spLocks noChangeShapeType="1"/>
            </p:cNvSpPr>
            <p:nvPr/>
          </p:nvSpPr>
          <p:spPr bwMode="auto">
            <a:xfrm>
              <a:off x="5388791" y="1573213"/>
              <a:ext cx="2747197" cy="0"/>
            </a:xfrm>
            <a:prstGeom prst="line">
              <a:avLst/>
            </a:prstGeom>
            <a:noFill/>
            <a:ln w="76200" cap="rnd">
              <a:solidFill>
                <a:srgbClr val="A6A6A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9" name="TextBox 79">
            <a:extLst>
              <a:ext uri="{FF2B5EF4-FFF2-40B4-BE49-F238E27FC236}">
                <a16:creationId xmlns:a16="http://schemas.microsoft.com/office/drawing/2014/main" xmlns="" id="{B0F6E0D7-78C4-40F6-B512-3F385B0E08BA}"/>
              </a:ext>
            </a:extLst>
          </p:cNvPr>
          <p:cNvSpPr txBox="1"/>
          <p:nvPr/>
        </p:nvSpPr>
        <p:spPr>
          <a:xfrm>
            <a:off x="11390698" y="5393389"/>
            <a:ext cx="534602" cy="27699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lumMod val="75000"/>
                    <a:lumOff val="25000"/>
                  </a:schemeClr>
                </a:solidFill>
              </a:rPr>
              <a:t>94%</a:t>
            </a:r>
          </a:p>
        </p:txBody>
      </p:sp>
      <p:grpSp>
        <p:nvGrpSpPr>
          <p:cNvPr id="105" name="Group 104" descr="This is an icon of a cellphone. ">
            <a:extLst>
              <a:ext uri="{FF2B5EF4-FFF2-40B4-BE49-F238E27FC236}">
                <a16:creationId xmlns:a16="http://schemas.microsoft.com/office/drawing/2014/main" xmlns=""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xmlns=""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xmlns=""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xmlns=""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xmlns=""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xmlns=""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xmlns=""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xmlns=""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xmlns=""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xmlns=""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8" name="Oval 107">
            <a:extLst>
              <a:ext uri="{FF2B5EF4-FFF2-40B4-BE49-F238E27FC236}">
                <a16:creationId xmlns:a16="http://schemas.microsoft.com/office/drawing/2014/main" xmlns="" id="{25402DE0-9847-4060-BCBB-3815517CAE80}"/>
              </a:ext>
              <a:ext uri="{C183D7F6-B498-43B3-948B-1728B52AA6E4}">
                <adec:decorative xmlns:adec="http://schemas.microsoft.com/office/drawing/2017/decorative" xmlns="" val="1"/>
              </a:ext>
            </a:extLst>
          </p:cNvPr>
          <p:cNvSpPr/>
          <p:nvPr/>
        </p:nvSpPr>
        <p:spPr>
          <a:xfrm>
            <a:off x="7147282" y="3871472"/>
            <a:ext cx="482603" cy="482603"/>
          </a:xfrm>
          <a:prstGeom prst="ellipse">
            <a:avLst/>
          </a:prstGeom>
          <a:solidFill>
            <a:schemeClr val="tx1">
              <a:lumMod val="75000"/>
              <a:lumOff val="25000"/>
            </a:schemeClr>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xmlns="" id="{1A18FEB0-5FCA-4B8E-9936-15F531834A0B}"/>
              </a:ext>
              <a:ext uri="{C183D7F6-B498-43B3-948B-1728B52AA6E4}">
                <adec:decorative xmlns:adec="http://schemas.microsoft.com/office/drawing/2017/decorative" xmlns="" val="1"/>
              </a:ext>
            </a:extLst>
          </p:cNvPr>
          <p:cNvSpPr/>
          <p:nvPr/>
        </p:nvSpPr>
        <p:spPr>
          <a:xfrm>
            <a:off x="7147282" y="4566553"/>
            <a:ext cx="482603" cy="482603"/>
          </a:xfrm>
          <a:prstGeom prst="ellipse">
            <a:avLst/>
          </a:prstGeom>
          <a:solidFill>
            <a:srgbClr val="7F7F7F"/>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xmlns="" id="{F0C1CC42-D2AA-4B89-8991-D8E098EBF126}"/>
              </a:ext>
              <a:ext uri="{C183D7F6-B498-43B3-948B-1728B52AA6E4}">
                <adec:decorative xmlns:adec="http://schemas.microsoft.com/office/drawing/2017/decorative" xmlns="" val="1"/>
              </a:ext>
            </a:extLst>
          </p:cNvPr>
          <p:cNvSpPr/>
          <p:nvPr/>
        </p:nvSpPr>
        <p:spPr>
          <a:xfrm>
            <a:off x="7147282" y="5236976"/>
            <a:ext cx="482603" cy="482603"/>
          </a:xfrm>
          <a:prstGeom prst="ellipse">
            <a:avLst/>
          </a:prstGeom>
          <a:solidFill>
            <a:srgbClr val="A6A6A6"/>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05" descr="This is an icon of money.">
            <a:extLst>
              <a:ext uri="{FF2B5EF4-FFF2-40B4-BE49-F238E27FC236}">
                <a16:creationId xmlns:a16="http://schemas.microsoft.com/office/drawing/2014/main" xmlns=""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xmlns=""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xmlns=""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xmlns=""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xmlns=""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xmlns=""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xmlns=""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xmlns=""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xmlns=""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xmlns=""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xmlns=""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xmlns=""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xmlns=""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xmlns=""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11" name="TextBox 47">
            <a:extLst>
              <a:ext uri="{FF2B5EF4-FFF2-40B4-BE49-F238E27FC236}">
                <a16:creationId xmlns:a16="http://schemas.microsoft.com/office/drawing/2014/main" xmlns="" id="{853D56A8-B36E-4520-9327-AFD45439C181}"/>
              </a:ext>
            </a:extLst>
          </p:cNvPr>
          <p:cNvSpPr txBox="1"/>
          <p:nvPr/>
        </p:nvSpPr>
        <p:spPr>
          <a:xfrm>
            <a:off x="7184003" y="1949691"/>
            <a:ext cx="4537090" cy="107721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Vestibulum malesuada porttitor est et pulvinar. </a:t>
            </a:r>
          </a:p>
        </p:txBody>
      </p:sp>
      <p:sp>
        <p:nvSpPr>
          <p:cNvPr id="75" name="Rectangle: Rounded Corners 74">
            <a:extLst>
              <a:ext uri="{FF2B5EF4-FFF2-40B4-BE49-F238E27FC236}">
                <a16:creationId xmlns:a16="http://schemas.microsoft.com/office/drawing/2014/main" xmlns="" id="{527B1B3A-4567-4AE9-A7C9-FA9D5A1F3929}"/>
              </a:ext>
            </a:extLst>
          </p:cNvPr>
          <p:cNvSpPr/>
          <p:nvPr/>
        </p:nvSpPr>
        <p:spPr>
          <a:xfrm>
            <a:off x="1584886" y="1411956"/>
            <a:ext cx="3952875"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Lorem Ipsum</a:t>
            </a:r>
          </a:p>
        </p:txBody>
      </p:sp>
      <p:sp>
        <p:nvSpPr>
          <p:cNvPr id="122" name="Oval 121">
            <a:extLst>
              <a:ext uri="{FF2B5EF4-FFF2-40B4-BE49-F238E27FC236}">
                <a16:creationId xmlns:a16="http://schemas.microsoft.com/office/drawing/2014/main" xmlns="" id="{922831E1-31DF-4125-9BCB-8937CAE543E1}"/>
              </a:ext>
              <a:ext uri="{C183D7F6-B498-43B3-948B-1728B52AA6E4}">
                <adec:decorative xmlns:adec="http://schemas.microsoft.com/office/drawing/2017/decorative" xmlns="" val="1"/>
              </a:ext>
            </a:extLst>
          </p:cNvPr>
          <p:cNvSpPr/>
          <p:nvPr/>
        </p:nvSpPr>
        <p:spPr>
          <a:xfrm>
            <a:off x="1642267" y="146059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xmlns="" id="{08F666DF-6069-4309-98CB-67441794E384}"/>
              </a:ext>
            </a:extLst>
          </p:cNvPr>
          <p:cNvGrpSpPr/>
          <p:nvPr/>
        </p:nvGrpSpPr>
        <p:grpSpPr>
          <a:xfrm>
            <a:off x="1737022" y="1555348"/>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xmlns=""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xmlns=""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xmlns="" id="{212B4947-E6CD-467B-AF72-9BC942B53E3E}"/>
              </a:ext>
            </a:extLst>
          </p:cNvPr>
          <p:cNvSpPr>
            <a:spLocks noGrp="1"/>
          </p:cNvSpPr>
          <p:nvPr>
            <p:ph type="title"/>
          </p:nvPr>
        </p:nvSpPr>
        <p:spPr>
          <a:xfrm>
            <a:off x="838200" y="545696"/>
            <a:ext cx="10515600" cy="498598"/>
          </a:xfrm>
        </p:spPr>
        <p:txBody>
          <a:bodyPr/>
          <a:lstStyle/>
          <a:p>
            <a:r>
              <a:rPr lang="en-US" dirty="0" err="1" smtClean="0"/>
              <a:t>BaCKGROUND</a:t>
            </a:r>
            <a:r>
              <a:rPr lang="en-US" dirty="0" smtClean="0"/>
              <a:t> AND OBJECTIVE</a:t>
            </a:r>
            <a:endParaRPr lang="en-US" dirty="0"/>
          </a:p>
        </p:txBody>
      </p:sp>
      <p:sp>
        <p:nvSpPr>
          <p:cNvPr id="129" name="Footer Placeholder 128">
            <a:extLst>
              <a:ext uri="{FF2B5EF4-FFF2-40B4-BE49-F238E27FC236}">
                <a16:creationId xmlns:a16="http://schemas.microsoft.com/office/drawing/2014/main" xmlns=""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xmlns=""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a:t>
            </a:fld>
            <a:endParaRPr lang="en-US" dirty="0"/>
          </a:p>
        </p:txBody>
      </p:sp>
    </p:spTree>
    <p:extLst>
      <p:ext uri="{BB962C8B-B14F-4D97-AF65-F5344CB8AC3E}">
        <p14:creationId xmlns:p14="http://schemas.microsoft.com/office/powerpoint/2010/main" val="342790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xmlns="" id="{5517C826-C471-4169-9892-EEBF4B4D8645}"/>
              </a:ext>
              <a:ext uri="{C183D7F6-B498-43B3-948B-1728B52AA6E4}">
                <adec:decorative xmlns:adec="http://schemas.microsoft.com/office/drawing/2017/decorative" xmlns=""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xmlns="" id="{581D706E-E15A-45F0-9055-C455145F0A7C}"/>
              </a:ext>
              <a:ext uri="{C183D7F6-B498-43B3-948B-1728B52AA6E4}">
                <adec:decorative xmlns:adec="http://schemas.microsoft.com/office/drawing/2017/decorative" xmlns=""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xmlns="" id="{228B89D6-D457-43D1-99F9-B86C5647AEB2}"/>
              </a:ext>
              <a:ext uri="{C183D7F6-B498-43B3-948B-1728B52AA6E4}">
                <adec:decorative xmlns:adec="http://schemas.microsoft.com/office/drawing/2017/decorative" xmlns=""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xmlns="" id="{116FB6B7-1CB4-4813-99A3-137C82BE19D1}"/>
              </a:ext>
              <a:ext uri="{C183D7F6-B498-43B3-948B-1728B52AA6E4}">
                <adec:decorative xmlns:adec="http://schemas.microsoft.com/office/drawing/2017/decorative" xmlns=""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xmlns="" id="{C50DE9D8-FD82-4684-9ED8-826B4EC01B44}"/>
              </a:ext>
              <a:ext uri="{C183D7F6-B498-43B3-948B-1728B52AA6E4}">
                <adec:decorative xmlns:adec="http://schemas.microsoft.com/office/drawing/2017/decorative" xmlns=""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3D0B643-7A91-4DF8-A7B1-B57A95B3E49A}"/>
              </a:ext>
            </a:extLst>
          </p:cNvPr>
          <p:cNvSpPr>
            <a:spLocks noGrp="1"/>
          </p:cNvSpPr>
          <p:nvPr>
            <p:ph type="title"/>
          </p:nvPr>
        </p:nvSpPr>
        <p:spPr/>
        <p:txBody>
          <a:bodyPr/>
          <a:lstStyle/>
          <a:p>
            <a:r>
              <a:rPr lang="en-US" dirty="0" smtClean="0"/>
              <a:t>TREND ANALYSIS</a:t>
            </a:r>
            <a:endParaRPr lang="en-US" dirty="0"/>
          </a:p>
        </p:txBody>
      </p:sp>
      <p:sp>
        <p:nvSpPr>
          <p:cNvPr id="3" name="Footer Placeholder 2">
            <a:extLst>
              <a:ext uri="{FF2B5EF4-FFF2-40B4-BE49-F238E27FC236}">
                <a16:creationId xmlns:a16="http://schemas.microsoft.com/office/drawing/2014/main" xmlns=""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CD976851-FE21-4646-98F0-F5FC65E04F9E}"/>
              </a:ext>
            </a:extLst>
          </p:cNvPr>
          <p:cNvSpPr>
            <a:spLocks noGrp="1"/>
          </p:cNvSpPr>
          <p:nvPr>
            <p:ph type="sldNum" sz="quarter" idx="12"/>
          </p:nvPr>
        </p:nvSpPr>
        <p:spPr/>
        <p:txBody>
          <a:bodyPr/>
          <a:lstStyle/>
          <a:p>
            <a:fld id="{0FD50806-BABF-4915-9689-3B9956D1C75C}" type="slidenum">
              <a:rPr lang="en-US" smtClean="0"/>
              <a:pPr/>
              <a:t>3</a:t>
            </a:fld>
            <a:endParaRPr lang="en-US" dirty="0"/>
          </a:p>
        </p:txBody>
      </p:sp>
      <p:graphicFrame>
        <p:nvGraphicFramePr>
          <p:cNvPr id="23" name="Chart 22" descr="This is a chart. ">
            <a:extLst>
              <a:ext uri="{FF2B5EF4-FFF2-40B4-BE49-F238E27FC236}">
                <a16:creationId xmlns:a16="http://schemas.microsoft.com/office/drawing/2014/main" xmlns="" id="{906FB1C6-A882-4BAA-8733-7662E3996CB6}"/>
              </a:ext>
            </a:extLst>
          </p:cNvPr>
          <p:cNvGraphicFramePr/>
          <p:nvPr>
            <p:extLst>
              <p:ext uri="{D42A27DB-BD31-4B8C-83A1-F6EECF244321}">
                <p14:modId xmlns:p14="http://schemas.microsoft.com/office/powerpoint/2010/main" val="1906347406"/>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xmlns="" id="{A35CE616-64EE-4786-BC53-A3398F142D45}"/>
              </a:ext>
              <a:ext uri="{C183D7F6-B498-43B3-948B-1728B52AA6E4}">
                <adec:decorative xmlns:adec="http://schemas.microsoft.com/office/drawing/2017/decorative" xmlns="" val="1"/>
              </a:ext>
            </a:extLst>
          </p:cNvPr>
          <p:cNvSpPr/>
          <p:nvPr/>
        </p:nvSpPr>
        <p:spPr>
          <a:xfrm>
            <a:off x="1545852" y="2710558"/>
            <a:ext cx="2189210" cy="218921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44" name="Group 43" descr="This is an icon of a calculator.">
            <a:extLst>
              <a:ext uri="{FF2B5EF4-FFF2-40B4-BE49-F238E27FC236}">
                <a16:creationId xmlns:a16="http://schemas.microsoft.com/office/drawing/2014/main" xmlns="" id="{227F1864-865B-4891-9C3E-7BF0471A84E3}"/>
              </a:ext>
            </a:extLst>
          </p:cNvPr>
          <p:cNvGrpSpPr/>
          <p:nvPr/>
        </p:nvGrpSpPr>
        <p:grpSpPr>
          <a:xfrm>
            <a:off x="2359912" y="3439851"/>
            <a:ext cx="561088" cy="730624"/>
            <a:chOff x="3209925" y="771525"/>
            <a:chExt cx="220663" cy="287338"/>
          </a:xfrm>
          <a:solidFill>
            <a:srgbClr val="CE295E"/>
          </a:solidFill>
        </p:grpSpPr>
        <p:sp>
          <p:nvSpPr>
            <p:cNvPr id="45" name="Freeform 328">
              <a:extLst>
                <a:ext uri="{FF2B5EF4-FFF2-40B4-BE49-F238E27FC236}">
                  <a16:creationId xmlns:a16="http://schemas.microsoft.com/office/drawing/2014/main" xmlns="" id="{D261CF85-222D-44D0-992F-119E9EC352AE}"/>
                </a:ext>
              </a:extLst>
            </p:cNvPr>
            <p:cNvSpPr>
              <a:spLocks noEditPoints="1"/>
            </p:cNvSpPr>
            <p:nvPr/>
          </p:nvSpPr>
          <p:spPr bwMode="auto">
            <a:xfrm>
              <a:off x="3209925" y="771525"/>
              <a:ext cx="220663" cy="114300"/>
            </a:xfrm>
            <a:custGeom>
              <a:avLst/>
              <a:gdLst>
                <a:gd name="T0" fmla="*/ 601 w 692"/>
                <a:gd name="T1" fmla="*/ 265 h 361"/>
                <a:gd name="T2" fmla="*/ 595 w 692"/>
                <a:gd name="T3" fmla="*/ 281 h 361"/>
                <a:gd name="T4" fmla="*/ 582 w 692"/>
                <a:gd name="T5" fmla="*/ 294 h 361"/>
                <a:gd name="T6" fmla="*/ 566 w 692"/>
                <a:gd name="T7" fmla="*/ 300 h 361"/>
                <a:gd name="T8" fmla="*/ 136 w 692"/>
                <a:gd name="T9" fmla="*/ 301 h 361"/>
                <a:gd name="T10" fmla="*/ 118 w 692"/>
                <a:gd name="T11" fmla="*/ 297 h 361"/>
                <a:gd name="T12" fmla="*/ 104 w 692"/>
                <a:gd name="T13" fmla="*/ 287 h 361"/>
                <a:gd name="T14" fmla="*/ 94 w 692"/>
                <a:gd name="T15" fmla="*/ 274 h 361"/>
                <a:gd name="T16" fmla="*/ 91 w 692"/>
                <a:gd name="T17" fmla="*/ 256 h 361"/>
                <a:gd name="T18" fmla="*/ 91 w 692"/>
                <a:gd name="T19" fmla="*/ 127 h 361"/>
                <a:gd name="T20" fmla="*/ 98 w 692"/>
                <a:gd name="T21" fmla="*/ 110 h 361"/>
                <a:gd name="T22" fmla="*/ 110 w 692"/>
                <a:gd name="T23" fmla="*/ 98 h 361"/>
                <a:gd name="T24" fmla="*/ 126 w 692"/>
                <a:gd name="T25" fmla="*/ 91 h 361"/>
                <a:gd name="T26" fmla="*/ 557 w 692"/>
                <a:gd name="T27" fmla="*/ 90 h 361"/>
                <a:gd name="T28" fmla="*/ 575 w 692"/>
                <a:gd name="T29" fmla="*/ 94 h 361"/>
                <a:gd name="T30" fmla="*/ 588 w 692"/>
                <a:gd name="T31" fmla="*/ 104 h 361"/>
                <a:gd name="T32" fmla="*/ 598 w 692"/>
                <a:gd name="T33" fmla="*/ 118 h 361"/>
                <a:gd name="T34" fmla="*/ 602 w 692"/>
                <a:gd name="T35" fmla="*/ 135 h 361"/>
                <a:gd name="T36" fmla="*/ 602 w 692"/>
                <a:gd name="T37" fmla="*/ 0 h 361"/>
                <a:gd name="T38" fmla="*/ 81 w 692"/>
                <a:gd name="T39" fmla="*/ 0 h 361"/>
                <a:gd name="T40" fmla="*/ 64 w 692"/>
                <a:gd name="T41" fmla="*/ 4 h 361"/>
                <a:gd name="T42" fmla="*/ 47 w 692"/>
                <a:gd name="T43" fmla="*/ 11 h 361"/>
                <a:gd name="T44" fmla="*/ 33 w 692"/>
                <a:gd name="T45" fmla="*/ 20 h 361"/>
                <a:gd name="T46" fmla="*/ 21 w 692"/>
                <a:gd name="T47" fmla="*/ 33 h 361"/>
                <a:gd name="T48" fmla="*/ 11 w 692"/>
                <a:gd name="T49" fmla="*/ 47 h 361"/>
                <a:gd name="T50" fmla="*/ 4 w 692"/>
                <a:gd name="T51" fmla="*/ 63 h 361"/>
                <a:gd name="T52" fmla="*/ 1 w 692"/>
                <a:gd name="T53" fmla="*/ 82 h 361"/>
                <a:gd name="T54" fmla="*/ 0 w 692"/>
                <a:gd name="T55" fmla="*/ 361 h 361"/>
                <a:gd name="T56" fmla="*/ 692 w 692"/>
                <a:gd name="T57" fmla="*/ 90 h 361"/>
                <a:gd name="T58" fmla="*/ 690 w 692"/>
                <a:gd name="T59" fmla="*/ 72 h 361"/>
                <a:gd name="T60" fmla="*/ 685 w 692"/>
                <a:gd name="T61" fmla="*/ 55 h 361"/>
                <a:gd name="T62" fmla="*/ 677 w 692"/>
                <a:gd name="T63" fmla="*/ 40 h 361"/>
                <a:gd name="T64" fmla="*/ 666 w 692"/>
                <a:gd name="T65" fmla="*/ 27 h 361"/>
                <a:gd name="T66" fmla="*/ 653 w 692"/>
                <a:gd name="T67" fmla="*/ 15 h 361"/>
                <a:gd name="T68" fmla="*/ 637 w 692"/>
                <a:gd name="T69" fmla="*/ 8 h 361"/>
                <a:gd name="T70" fmla="*/ 621 w 692"/>
                <a:gd name="T71" fmla="*/ 2 h 361"/>
                <a:gd name="T72" fmla="*/ 602 w 692"/>
                <a:gd name="T7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2" h="361">
                  <a:moveTo>
                    <a:pt x="602" y="256"/>
                  </a:moveTo>
                  <a:lnTo>
                    <a:pt x="601" y="265"/>
                  </a:lnTo>
                  <a:lnTo>
                    <a:pt x="598" y="274"/>
                  </a:lnTo>
                  <a:lnTo>
                    <a:pt x="595" y="281"/>
                  </a:lnTo>
                  <a:lnTo>
                    <a:pt x="588" y="287"/>
                  </a:lnTo>
                  <a:lnTo>
                    <a:pt x="582" y="294"/>
                  </a:lnTo>
                  <a:lnTo>
                    <a:pt x="575" y="297"/>
                  </a:lnTo>
                  <a:lnTo>
                    <a:pt x="566" y="300"/>
                  </a:lnTo>
                  <a:lnTo>
                    <a:pt x="557" y="301"/>
                  </a:lnTo>
                  <a:lnTo>
                    <a:pt x="136" y="301"/>
                  </a:lnTo>
                  <a:lnTo>
                    <a:pt x="126" y="300"/>
                  </a:lnTo>
                  <a:lnTo>
                    <a:pt x="118" y="297"/>
                  </a:lnTo>
                  <a:lnTo>
                    <a:pt x="110" y="294"/>
                  </a:lnTo>
                  <a:lnTo>
                    <a:pt x="104" y="287"/>
                  </a:lnTo>
                  <a:lnTo>
                    <a:pt x="98" y="281"/>
                  </a:lnTo>
                  <a:lnTo>
                    <a:pt x="94" y="274"/>
                  </a:lnTo>
                  <a:lnTo>
                    <a:pt x="91" y="265"/>
                  </a:lnTo>
                  <a:lnTo>
                    <a:pt x="91" y="256"/>
                  </a:lnTo>
                  <a:lnTo>
                    <a:pt x="91" y="135"/>
                  </a:lnTo>
                  <a:lnTo>
                    <a:pt x="91" y="127"/>
                  </a:lnTo>
                  <a:lnTo>
                    <a:pt x="94" y="118"/>
                  </a:lnTo>
                  <a:lnTo>
                    <a:pt x="98" y="110"/>
                  </a:lnTo>
                  <a:lnTo>
                    <a:pt x="104" y="104"/>
                  </a:lnTo>
                  <a:lnTo>
                    <a:pt x="110" y="98"/>
                  </a:lnTo>
                  <a:lnTo>
                    <a:pt x="118" y="94"/>
                  </a:lnTo>
                  <a:lnTo>
                    <a:pt x="126" y="91"/>
                  </a:lnTo>
                  <a:lnTo>
                    <a:pt x="136" y="90"/>
                  </a:lnTo>
                  <a:lnTo>
                    <a:pt x="557" y="90"/>
                  </a:lnTo>
                  <a:lnTo>
                    <a:pt x="566" y="91"/>
                  </a:lnTo>
                  <a:lnTo>
                    <a:pt x="575" y="94"/>
                  </a:lnTo>
                  <a:lnTo>
                    <a:pt x="582" y="98"/>
                  </a:lnTo>
                  <a:lnTo>
                    <a:pt x="588" y="104"/>
                  </a:lnTo>
                  <a:lnTo>
                    <a:pt x="595" y="110"/>
                  </a:lnTo>
                  <a:lnTo>
                    <a:pt x="598" y="118"/>
                  </a:lnTo>
                  <a:lnTo>
                    <a:pt x="601" y="127"/>
                  </a:lnTo>
                  <a:lnTo>
                    <a:pt x="602" y="135"/>
                  </a:lnTo>
                  <a:lnTo>
                    <a:pt x="602" y="256"/>
                  </a:lnTo>
                  <a:close/>
                  <a:moveTo>
                    <a:pt x="602" y="0"/>
                  </a:moveTo>
                  <a:lnTo>
                    <a:pt x="91" y="0"/>
                  </a:lnTo>
                  <a:lnTo>
                    <a:pt x="81" y="0"/>
                  </a:lnTo>
                  <a:lnTo>
                    <a:pt x="73" y="2"/>
                  </a:lnTo>
                  <a:lnTo>
                    <a:pt x="64" y="4"/>
                  </a:lnTo>
                  <a:lnTo>
                    <a:pt x="55" y="8"/>
                  </a:lnTo>
                  <a:lnTo>
                    <a:pt x="47" y="11"/>
                  </a:lnTo>
                  <a:lnTo>
                    <a:pt x="39" y="15"/>
                  </a:lnTo>
                  <a:lnTo>
                    <a:pt x="33" y="20"/>
                  </a:lnTo>
                  <a:lnTo>
                    <a:pt x="26" y="27"/>
                  </a:lnTo>
                  <a:lnTo>
                    <a:pt x="21" y="33"/>
                  </a:lnTo>
                  <a:lnTo>
                    <a:pt x="16" y="40"/>
                  </a:lnTo>
                  <a:lnTo>
                    <a:pt x="11" y="47"/>
                  </a:lnTo>
                  <a:lnTo>
                    <a:pt x="7" y="56"/>
                  </a:lnTo>
                  <a:lnTo>
                    <a:pt x="4" y="63"/>
                  </a:lnTo>
                  <a:lnTo>
                    <a:pt x="2" y="72"/>
                  </a:lnTo>
                  <a:lnTo>
                    <a:pt x="1" y="82"/>
                  </a:lnTo>
                  <a:lnTo>
                    <a:pt x="0" y="90"/>
                  </a:lnTo>
                  <a:lnTo>
                    <a:pt x="0" y="361"/>
                  </a:lnTo>
                  <a:lnTo>
                    <a:pt x="692" y="361"/>
                  </a:lnTo>
                  <a:lnTo>
                    <a:pt x="692" y="90"/>
                  </a:lnTo>
                  <a:lnTo>
                    <a:pt x="692" y="82"/>
                  </a:lnTo>
                  <a:lnTo>
                    <a:pt x="690" y="72"/>
                  </a:lnTo>
                  <a:lnTo>
                    <a:pt x="688" y="63"/>
                  </a:lnTo>
                  <a:lnTo>
                    <a:pt x="685" y="55"/>
                  </a:lnTo>
                  <a:lnTo>
                    <a:pt x="682" y="47"/>
                  </a:lnTo>
                  <a:lnTo>
                    <a:pt x="677" y="40"/>
                  </a:lnTo>
                  <a:lnTo>
                    <a:pt x="672" y="33"/>
                  </a:lnTo>
                  <a:lnTo>
                    <a:pt x="666" y="27"/>
                  </a:lnTo>
                  <a:lnTo>
                    <a:pt x="659" y="20"/>
                  </a:lnTo>
                  <a:lnTo>
                    <a:pt x="653" y="15"/>
                  </a:lnTo>
                  <a:lnTo>
                    <a:pt x="645" y="11"/>
                  </a:lnTo>
                  <a:lnTo>
                    <a:pt x="637" y="8"/>
                  </a:lnTo>
                  <a:lnTo>
                    <a:pt x="629" y="4"/>
                  </a:lnTo>
                  <a:lnTo>
                    <a:pt x="621" y="2"/>
                  </a:lnTo>
                  <a:lnTo>
                    <a:pt x="611" y="1"/>
                  </a:lnTo>
                  <a:lnTo>
                    <a:pt x="602" y="0"/>
                  </a:lnTo>
                  <a:lnTo>
                    <a:pt x="6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29">
              <a:extLst>
                <a:ext uri="{FF2B5EF4-FFF2-40B4-BE49-F238E27FC236}">
                  <a16:creationId xmlns:a16="http://schemas.microsoft.com/office/drawing/2014/main" xmlns="" id="{DE5C7B59-7E69-44D1-9A00-FDC34E2ADCE3}"/>
                </a:ext>
              </a:extLst>
            </p:cNvPr>
            <p:cNvSpPr>
              <a:spLocks noEditPoints="1"/>
            </p:cNvSpPr>
            <p:nvPr/>
          </p:nvSpPr>
          <p:spPr bwMode="auto">
            <a:xfrm>
              <a:off x="3209925" y="895350"/>
              <a:ext cx="106363" cy="66675"/>
            </a:xfrm>
            <a:custGeom>
              <a:avLst/>
              <a:gdLst>
                <a:gd name="T0" fmla="*/ 151 w 331"/>
                <a:gd name="T1" fmla="*/ 90 h 210"/>
                <a:gd name="T2" fmla="*/ 151 w 331"/>
                <a:gd name="T3" fmla="*/ 41 h 210"/>
                <a:gd name="T4" fmla="*/ 153 w 331"/>
                <a:gd name="T5" fmla="*/ 36 h 210"/>
                <a:gd name="T6" fmla="*/ 157 w 331"/>
                <a:gd name="T7" fmla="*/ 32 h 210"/>
                <a:gd name="T8" fmla="*/ 163 w 331"/>
                <a:gd name="T9" fmla="*/ 30 h 210"/>
                <a:gd name="T10" fmla="*/ 169 w 331"/>
                <a:gd name="T11" fmla="*/ 30 h 210"/>
                <a:gd name="T12" fmla="*/ 174 w 331"/>
                <a:gd name="T13" fmla="*/ 32 h 210"/>
                <a:gd name="T14" fmla="*/ 178 w 331"/>
                <a:gd name="T15" fmla="*/ 36 h 210"/>
                <a:gd name="T16" fmla="*/ 180 w 331"/>
                <a:gd name="T17" fmla="*/ 41 h 210"/>
                <a:gd name="T18" fmla="*/ 181 w 331"/>
                <a:gd name="T19" fmla="*/ 90 h 210"/>
                <a:gd name="T20" fmla="*/ 229 w 331"/>
                <a:gd name="T21" fmla="*/ 90 h 210"/>
                <a:gd name="T22" fmla="*/ 235 w 331"/>
                <a:gd name="T23" fmla="*/ 93 h 210"/>
                <a:gd name="T24" fmla="*/ 238 w 331"/>
                <a:gd name="T25" fmla="*/ 96 h 210"/>
                <a:gd name="T26" fmla="*/ 241 w 331"/>
                <a:gd name="T27" fmla="*/ 101 h 210"/>
                <a:gd name="T28" fmla="*/ 241 w 331"/>
                <a:gd name="T29" fmla="*/ 108 h 210"/>
                <a:gd name="T30" fmla="*/ 238 w 331"/>
                <a:gd name="T31" fmla="*/ 113 h 210"/>
                <a:gd name="T32" fmla="*/ 235 w 331"/>
                <a:gd name="T33" fmla="*/ 118 h 210"/>
                <a:gd name="T34" fmla="*/ 229 w 331"/>
                <a:gd name="T35" fmla="*/ 120 h 210"/>
                <a:gd name="T36" fmla="*/ 181 w 331"/>
                <a:gd name="T37" fmla="*/ 120 h 210"/>
                <a:gd name="T38" fmla="*/ 180 w 331"/>
                <a:gd name="T39" fmla="*/ 168 h 210"/>
                <a:gd name="T40" fmla="*/ 178 w 331"/>
                <a:gd name="T41" fmla="*/ 173 h 210"/>
                <a:gd name="T42" fmla="*/ 174 w 331"/>
                <a:gd name="T43" fmla="*/ 178 h 210"/>
                <a:gd name="T44" fmla="*/ 169 w 331"/>
                <a:gd name="T45" fmla="*/ 180 h 210"/>
                <a:gd name="T46" fmla="*/ 163 w 331"/>
                <a:gd name="T47" fmla="*/ 180 h 210"/>
                <a:gd name="T48" fmla="*/ 157 w 331"/>
                <a:gd name="T49" fmla="*/ 178 h 210"/>
                <a:gd name="T50" fmla="*/ 153 w 331"/>
                <a:gd name="T51" fmla="*/ 173 h 210"/>
                <a:gd name="T52" fmla="*/ 151 w 331"/>
                <a:gd name="T53" fmla="*/ 168 h 210"/>
                <a:gd name="T54" fmla="*/ 151 w 331"/>
                <a:gd name="T55" fmla="*/ 120 h 210"/>
                <a:gd name="T56" fmla="*/ 103 w 331"/>
                <a:gd name="T57" fmla="*/ 120 h 210"/>
                <a:gd name="T58" fmla="*/ 97 w 331"/>
                <a:gd name="T59" fmla="*/ 118 h 210"/>
                <a:gd name="T60" fmla="*/ 93 w 331"/>
                <a:gd name="T61" fmla="*/ 113 h 210"/>
                <a:gd name="T62" fmla="*/ 91 w 331"/>
                <a:gd name="T63" fmla="*/ 108 h 210"/>
                <a:gd name="T64" fmla="*/ 91 w 331"/>
                <a:gd name="T65" fmla="*/ 101 h 210"/>
                <a:gd name="T66" fmla="*/ 93 w 331"/>
                <a:gd name="T67" fmla="*/ 96 h 210"/>
                <a:gd name="T68" fmla="*/ 97 w 331"/>
                <a:gd name="T69" fmla="*/ 93 h 210"/>
                <a:gd name="T70" fmla="*/ 103 w 331"/>
                <a:gd name="T71" fmla="*/ 90 h 210"/>
                <a:gd name="T72" fmla="*/ 0 w 331"/>
                <a:gd name="T73" fmla="*/ 210 h 210"/>
                <a:gd name="T74" fmla="*/ 331 w 331"/>
                <a:gd name="T75" fmla="*/ 0 h 210"/>
                <a:gd name="T76" fmla="*/ 0 w 331"/>
                <a:gd name="T7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1" h="210">
                  <a:moveTo>
                    <a:pt x="106" y="90"/>
                  </a:moveTo>
                  <a:lnTo>
                    <a:pt x="151" y="90"/>
                  </a:lnTo>
                  <a:lnTo>
                    <a:pt x="151" y="45"/>
                  </a:lnTo>
                  <a:lnTo>
                    <a:pt x="151" y="41"/>
                  </a:lnTo>
                  <a:lnTo>
                    <a:pt x="152" y="39"/>
                  </a:lnTo>
                  <a:lnTo>
                    <a:pt x="153" y="36"/>
                  </a:lnTo>
                  <a:lnTo>
                    <a:pt x="155" y="34"/>
                  </a:lnTo>
                  <a:lnTo>
                    <a:pt x="157" y="32"/>
                  </a:lnTo>
                  <a:lnTo>
                    <a:pt x="159" y="31"/>
                  </a:lnTo>
                  <a:lnTo>
                    <a:pt x="163" y="30"/>
                  </a:lnTo>
                  <a:lnTo>
                    <a:pt x="166" y="30"/>
                  </a:lnTo>
                  <a:lnTo>
                    <a:pt x="169" y="30"/>
                  </a:lnTo>
                  <a:lnTo>
                    <a:pt x="171" y="31"/>
                  </a:lnTo>
                  <a:lnTo>
                    <a:pt x="174" y="32"/>
                  </a:lnTo>
                  <a:lnTo>
                    <a:pt x="177" y="34"/>
                  </a:lnTo>
                  <a:lnTo>
                    <a:pt x="178" y="36"/>
                  </a:lnTo>
                  <a:lnTo>
                    <a:pt x="180" y="39"/>
                  </a:lnTo>
                  <a:lnTo>
                    <a:pt x="180" y="41"/>
                  </a:lnTo>
                  <a:lnTo>
                    <a:pt x="181" y="45"/>
                  </a:lnTo>
                  <a:lnTo>
                    <a:pt x="181" y="90"/>
                  </a:lnTo>
                  <a:lnTo>
                    <a:pt x="226" y="90"/>
                  </a:lnTo>
                  <a:lnTo>
                    <a:pt x="229" y="90"/>
                  </a:lnTo>
                  <a:lnTo>
                    <a:pt x="231" y="91"/>
                  </a:lnTo>
                  <a:lnTo>
                    <a:pt x="235" y="93"/>
                  </a:lnTo>
                  <a:lnTo>
                    <a:pt x="237" y="94"/>
                  </a:lnTo>
                  <a:lnTo>
                    <a:pt x="238" y="96"/>
                  </a:lnTo>
                  <a:lnTo>
                    <a:pt x="240" y="99"/>
                  </a:lnTo>
                  <a:lnTo>
                    <a:pt x="241" y="101"/>
                  </a:lnTo>
                  <a:lnTo>
                    <a:pt x="241" y="105"/>
                  </a:lnTo>
                  <a:lnTo>
                    <a:pt x="241" y="108"/>
                  </a:lnTo>
                  <a:lnTo>
                    <a:pt x="240" y="111"/>
                  </a:lnTo>
                  <a:lnTo>
                    <a:pt x="238" y="113"/>
                  </a:lnTo>
                  <a:lnTo>
                    <a:pt x="237" y="115"/>
                  </a:lnTo>
                  <a:lnTo>
                    <a:pt x="235" y="118"/>
                  </a:lnTo>
                  <a:lnTo>
                    <a:pt x="231" y="119"/>
                  </a:lnTo>
                  <a:lnTo>
                    <a:pt x="229" y="120"/>
                  </a:lnTo>
                  <a:lnTo>
                    <a:pt x="226" y="120"/>
                  </a:lnTo>
                  <a:lnTo>
                    <a:pt x="181" y="120"/>
                  </a:lnTo>
                  <a:lnTo>
                    <a:pt x="181" y="165"/>
                  </a:lnTo>
                  <a:lnTo>
                    <a:pt x="180" y="168"/>
                  </a:lnTo>
                  <a:lnTo>
                    <a:pt x="180" y="171"/>
                  </a:lnTo>
                  <a:lnTo>
                    <a:pt x="178" y="173"/>
                  </a:lnTo>
                  <a:lnTo>
                    <a:pt x="177" y="175"/>
                  </a:lnTo>
                  <a:lnTo>
                    <a:pt x="174" y="178"/>
                  </a:lnTo>
                  <a:lnTo>
                    <a:pt x="171" y="179"/>
                  </a:lnTo>
                  <a:lnTo>
                    <a:pt x="169" y="180"/>
                  </a:lnTo>
                  <a:lnTo>
                    <a:pt x="166" y="180"/>
                  </a:lnTo>
                  <a:lnTo>
                    <a:pt x="163" y="180"/>
                  </a:lnTo>
                  <a:lnTo>
                    <a:pt x="159" y="179"/>
                  </a:lnTo>
                  <a:lnTo>
                    <a:pt x="157" y="178"/>
                  </a:lnTo>
                  <a:lnTo>
                    <a:pt x="155" y="175"/>
                  </a:lnTo>
                  <a:lnTo>
                    <a:pt x="153" y="173"/>
                  </a:lnTo>
                  <a:lnTo>
                    <a:pt x="152" y="171"/>
                  </a:lnTo>
                  <a:lnTo>
                    <a:pt x="151" y="168"/>
                  </a:lnTo>
                  <a:lnTo>
                    <a:pt x="151" y="165"/>
                  </a:lnTo>
                  <a:lnTo>
                    <a:pt x="151" y="120"/>
                  </a:lnTo>
                  <a:lnTo>
                    <a:pt x="106" y="120"/>
                  </a:lnTo>
                  <a:lnTo>
                    <a:pt x="103" y="120"/>
                  </a:lnTo>
                  <a:lnTo>
                    <a:pt x="99" y="119"/>
                  </a:lnTo>
                  <a:lnTo>
                    <a:pt x="97" y="118"/>
                  </a:lnTo>
                  <a:lnTo>
                    <a:pt x="95" y="115"/>
                  </a:lnTo>
                  <a:lnTo>
                    <a:pt x="93" y="113"/>
                  </a:lnTo>
                  <a:lnTo>
                    <a:pt x="92" y="111"/>
                  </a:lnTo>
                  <a:lnTo>
                    <a:pt x="91" y="108"/>
                  </a:lnTo>
                  <a:lnTo>
                    <a:pt x="91" y="105"/>
                  </a:lnTo>
                  <a:lnTo>
                    <a:pt x="91" y="101"/>
                  </a:lnTo>
                  <a:lnTo>
                    <a:pt x="92" y="99"/>
                  </a:lnTo>
                  <a:lnTo>
                    <a:pt x="93" y="96"/>
                  </a:lnTo>
                  <a:lnTo>
                    <a:pt x="95" y="94"/>
                  </a:lnTo>
                  <a:lnTo>
                    <a:pt x="97" y="93"/>
                  </a:lnTo>
                  <a:lnTo>
                    <a:pt x="99" y="91"/>
                  </a:lnTo>
                  <a:lnTo>
                    <a:pt x="103" y="90"/>
                  </a:lnTo>
                  <a:lnTo>
                    <a:pt x="106" y="90"/>
                  </a:lnTo>
                  <a:close/>
                  <a:moveTo>
                    <a:pt x="0" y="210"/>
                  </a:moveTo>
                  <a:lnTo>
                    <a:pt x="331" y="210"/>
                  </a:lnTo>
                  <a:lnTo>
                    <a:pt x="331" y="0"/>
                  </a:lnTo>
                  <a:lnTo>
                    <a:pt x="0" y="0"/>
                  </a:ln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30">
              <a:extLst>
                <a:ext uri="{FF2B5EF4-FFF2-40B4-BE49-F238E27FC236}">
                  <a16:creationId xmlns:a16="http://schemas.microsoft.com/office/drawing/2014/main" xmlns="" id="{637193CD-D0BB-4BC3-92D6-B3448F4EA90A}"/>
                </a:ext>
              </a:extLst>
            </p:cNvPr>
            <p:cNvSpPr>
              <a:spLocks noEditPoints="1"/>
            </p:cNvSpPr>
            <p:nvPr/>
          </p:nvSpPr>
          <p:spPr bwMode="auto">
            <a:xfrm>
              <a:off x="3325813" y="895350"/>
              <a:ext cx="104775" cy="66675"/>
            </a:xfrm>
            <a:custGeom>
              <a:avLst/>
              <a:gdLst>
                <a:gd name="T0" fmla="*/ 90 w 331"/>
                <a:gd name="T1" fmla="*/ 90 h 210"/>
                <a:gd name="T2" fmla="*/ 211 w 331"/>
                <a:gd name="T3" fmla="*/ 90 h 210"/>
                <a:gd name="T4" fmla="*/ 214 w 331"/>
                <a:gd name="T5" fmla="*/ 90 h 210"/>
                <a:gd name="T6" fmla="*/ 217 w 331"/>
                <a:gd name="T7" fmla="*/ 91 h 210"/>
                <a:gd name="T8" fmla="*/ 220 w 331"/>
                <a:gd name="T9" fmla="*/ 93 h 210"/>
                <a:gd name="T10" fmla="*/ 222 w 331"/>
                <a:gd name="T11" fmla="*/ 94 h 210"/>
                <a:gd name="T12" fmla="*/ 223 w 331"/>
                <a:gd name="T13" fmla="*/ 96 h 210"/>
                <a:gd name="T14" fmla="*/ 225 w 331"/>
                <a:gd name="T15" fmla="*/ 99 h 210"/>
                <a:gd name="T16" fmla="*/ 225 w 331"/>
                <a:gd name="T17" fmla="*/ 101 h 210"/>
                <a:gd name="T18" fmla="*/ 226 w 331"/>
                <a:gd name="T19" fmla="*/ 105 h 210"/>
                <a:gd name="T20" fmla="*/ 225 w 331"/>
                <a:gd name="T21" fmla="*/ 108 h 210"/>
                <a:gd name="T22" fmla="*/ 225 w 331"/>
                <a:gd name="T23" fmla="*/ 111 h 210"/>
                <a:gd name="T24" fmla="*/ 223 w 331"/>
                <a:gd name="T25" fmla="*/ 113 h 210"/>
                <a:gd name="T26" fmla="*/ 222 w 331"/>
                <a:gd name="T27" fmla="*/ 115 h 210"/>
                <a:gd name="T28" fmla="*/ 219 w 331"/>
                <a:gd name="T29" fmla="*/ 118 h 210"/>
                <a:gd name="T30" fmla="*/ 217 w 331"/>
                <a:gd name="T31" fmla="*/ 119 h 210"/>
                <a:gd name="T32" fmla="*/ 214 w 331"/>
                <a:gd name="T33" fmla="*/ 120 h 210"/>
                <a:gd name="T34" fmla="*/ 211 w 331"/>
                <a:gd name="T35" fmla="*/ 120 h 210"/>
                <a:gd name="T36" fmla="*/ 90 w 331"/>
                <a:gd name="T37" fmla="*/ 120 h 210"/>
                <a:gd name="T38" fmla="*/ 88 w 331"/>
                <a:gd name="T39" fmla="*/ 120 h 210"/>
                <a:gd name="T40" fmla="*/ 85 w 331"/>
                <a:gd name="T41" fmla="*/ 119 h 210"/>
                <a:gd name="T42" fmla="*/ 83 w 331"/>
                <a:gd name="T43" fmla="*/ 118 h 210"/>
                <a:gd name="T44" fmla="*/ 79 w 331"/>
                <a:gd name="T45" fmla="*/ 115 h 210"/>
                <a:gd name="T46" fmla="*/ 78 w 331"/>
                <a:gd name="T47" fmla="*/ 113 h 210"/>
                <a:gd name="T48" fmla="*/ 76 w 331"/>
                <a:gd name="T49" fmla="*/ 111 h 210"/>
                <a:gd name="T50" fmla="*/ 76 w 331"/>
                <a:gd name="T51" fmla="*/ 108 h 210"/>
                <a:gd name="T52" fmla="*/ 75 w 331"/>
                <a:gd name="T53" fmla="*/ 105 h 210"/>
                <a:gd name="T54" fmla="*/ 76 w 331"/>
                <a:gd name="T55" fmla="*/ 101 h 210"/>
                <a:gd name="T56" fmla="*/ 76 w 331"/>
                <a:gd name="T57" fmla="*/ 99 h 210"/>
                <a:gd name="T58" fmla="*/ 78 w 331"/>
                <a:gd name="T59" fmla="*/ 96 h 210"/>
                <a:gd name="T60" fmla="*/ 79 w 331"/>
                <a:gd name="T61" fmla="*/ 94 h 210"/>
                <a:gd name="T62" fmla="*/ 83 w 331"/>
                <a:gd name="T63" fmla="*/ 93 h 210"/>
                <a:gd name="T64" fmla="*/ 85 w 331"/>
                <a:gd name="T65" fmla="*/ 91 h 210"/>
                <a:gd name="T66" fmla="*/ 88 w 331"/>
                <a:gd name="T67" fmla="*/ 90 h 210"/>
                <a:gd name="T68" fmla="*/ 90 w 331"/>
                <a:gd name="T69" fmla="*/ 90 h 210"/>
                <a:gd name="T70" fmla="*/ 0 w 331"/>
                <a:gd name="T71" fmla="*/ 210 h 210"/>
                <a:gd name="T72" fmla="*/ 331 w 331"/>
                <a:gd name="T73" fmla="*/ 210 h 210"/>
                <a:gd name="T74" fmla="*/ 331 w 331"/>
                <a:gd name="T75" fmla="*/ 0 h 210"/>
                <a:gd name="T76" fmla="*/ 0 w 331"/>
                <a:gd name="T77" fmla="*/ 0 h 210"/>
                <a:gd name="T78" fmla="*/ 0 w 331"/>
                <a:gd name="T7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1" h="210">
                  <a:moveTo>
                    <a:pt x="90" y="90"/>
                  </a:moveTo>
                  <a:lnTo>
                    <a:pt x="211" y="90"/>
                  </a:lnTo>
                  <a:lnTo>
                    <a:pt x="214" y="90"/>
                  </a:lnTo>
                  <a:lnTo>
                    <a:pt x="217" y="91"/>
                  </a:lnTo>
                  <a:lnTo>
                    <a:pt x="220" y="93"/>
                  </a:lnTo>
                  <a:lnTo>
                    <a:pt x="222" y="94"/>
                  </a:lnTo>
                  <a:lnTo>
                    <a:pt x="223" y="96"/>
                  </a:lnTo>
                  <a:lnTo>
                    <a:pt x="225" y="99"/>
                  </a:lnTo>
                  <a:lnTo>
                    <a:pt x="225" y="101"/>
                  </a:lnTo>
                  <a:lnTo>
                    <a:pt x="226" y="105"/>
                  </a:lnTo>
                  <a:lnTo>
                    <a:pt x="225" y="108"/>
                  </a:lnTo>
                  <a:lnTo>
                    <a:pt x="225" y="111"/>
                  </a:lnTo>
                  <a:lnTo>
                    <a:pt x="223" y="113"/>
                  </a:lnTo>
                  <a:lnTo>
                    <a:pt x="222" y="115"/>
                  </a:lnTo>
                  <a:lnTo>
                    <a:pt x="219" y="118"/>
                  </a:lnTo>
                  <a:lnTo>
                    <a:pt x="217" y="119"/>
                  </a:lnTo>
                  <a:lnTo>
                    <a:pt x="214" y="120"/>
                  </a:lnTo>
                  <a:lnTo>
                    <a:pt x="211" y="120"/>
                  </a:lnTo>
                  <a:lnTo>
                    <a:pt x="90" y="120"/>
                  </a:lnTo>
                  <a:lnTo>
                    <a:pt x="88" y="120"/>
                  </a:lnTo>
                  <a:lnTo>
                    <a:pt x="85" y="119"/>
                  </a:lnTo>
                  <a:lnTo>
                    <a:pt x="83" y="118"/>
                  </a:lnTo>
                  <a:lnTo>
                    <a:pt x="79" y="115"/>
                  </a:lnTo>
                  <a:lnTo>
                    <a:pt x="78" y="113"/>
                  </a:lnTo>
                  <a:lnTo>
                    <a:pt x="76" y="111"/>
                  </a:lnTo>
                  <a:lnTo>
                    <a:pt x="76" y="108"/>
                  </a:lnTo>
                  <a:lnTo>
                    <a:pt x="75" y="105"/>
                  </a:lnTo>
                  <a:lnTo>
                    <a:pt x="76" y="101"/>
                  </a:lnTo>
                  <a:lnTo>
                    <a:pt x="76" y="99"/>
                  </a:lnTo>
                  <a:lnTo>
                    <a:pt x="78" y="96"/>
                  </a:lnTo>
                  <a:lnTo>
                    <a:pt x="79" y="94"/>
                  </a:lnTo>
                  <a:lnTo>
                    <a:pt x="83" y="93"/>
                  </a:lnTo>
                  <a:lnTo>
                    <a:pt x="85" y="91"/>
                  </a:lnTo>
                  <a:lnTo>
                    <a:pt x="88" y="90"/>
                  </a:lnTo>
                  <a:lnTo>
                    <a:pt x="90" y="90"/>
                  </a:lnTo>
                  <a:close/>
                  <a:moveTo>
                    <a:pt x="0" y="210"/>
                  </a:moveTo>
                  <a:lnTo>
                    <a:pt x="331" y="210"/>
                  </a:lnTo>
                  <a:lnTo>
                    <a:pt x="331" y="0"/>
                  </a:lnTo>
                  <a:lnTo>
                    <a:pt x="0" y="0"/>
                  </a:ln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31">
              <a:extLst>
                <a:ext uri="{FF2B5EF4-FFF2-40B4-BE49-F238E27FC236}">
                  <a16:creationId xmlns:a16="http://schemas.microsoft.com/office/drawing/2014/main" xmlns="" id="{1CC41827-08BC-489A-802F-D54EB4E3D7FC}"/>
                </a:ext>
              </a:extLst>
            </p:cNvPr>
            <p:cNvSpPr>
              <a:spLocks noEditPoints="1"/>
            </p:cNvSpPr>
            <p:nvPr/>
          </p:nvSpPr>
          <p:spPr bwMode="auto">
            <a:xfrm>
              <a:off x="3209925" y="973138"/>
              <a:ext cx="106363" cy="85725"/>
            </a:xfrm>
            <a:custGeom>
              <a:avLst/>
              <a:gdLst>
                <a:gd name="T0" fmla="*/ 108 w 331"/>
                <a:gd name="T1" fmla="*/ 82 h 270"/>
                <a:gd name="T2" fmla="*/ 106 w 331"/>
                <a:gd name="T3" fmla="*/ 77 h 270"/>
                <a:gd name="T4" fmla="*/ 106 w 331"/>
                <a:gd name="T5" fmla="*/ 72 h 270"/>
                <a:gd name="T6" fmla="*/ 108 w 331"/>
                <a:gd name="T7" fmla="*/ 66 h 270"/>
                <a:gd name="T8" fmla="*/ 112 w 331"/>
                <a:gd name="T9" fmla="*/ 62 h 270"/>
                <a:gd name="T10" fmla="*/ 118 w 331"/>
                <a:gd name="T11" fmla="*/ 60 h 270"/>
                <a:gd name="T12" fmla="*/ 123 w 331"/>
                <a:gd name="T13" fmla="*/ 60 h 270"/>
                <a:gd name="T14" fmla="*/ 128 w 331"/>
                <a:gd name="T15" fmla="*/ 62 h 270"/>
                <a:gd name="T16" fmla="*/ 166 w 331"/>
                <a:gd name="T17" fmla="*/ 99 h 270"/>
                <a:gd name="T18" fmla="*/ 202 w 331"/>
                <a:gd name="T19" fmla="*/ 62 h 270"/>
                <a:gd name="T20" fmla="*/ 208 w 331"/>
                <a:gd name="T21" fmla="*/ 60 h 270"/>
                <a:gd name="T22" fmla="*/ 214 w 331"/>
                <a:gd name="T23" fmla="*/ 60 h 270"/>
                <a:gd name="T24" fmla="*/ 220 w 331"/>
                <a:gd name="T25" fmla="*/ 62 h 270"/>
                <a:gd name="T26" fmla="*/ 224 w 331"/>
                <a:gd name="T27" fmla="*/ 66 h 270"/>
                <a:gd name="T28" fmla="*/ 226 w 331"/>
                <a:gd name="T29" fmla="*/ 72 h 270"/>
                <a:gd name="T30" fmla="*/ 226 w 331"/>
                <a:gd name="T31" fmla="*/ 77 h 270"/>
                <a:gd name="T32" fmla="*/ 224 w 331"/>
                <a:gd name="T33" fmla="*/ 82 h 270"/>
                <a:gd name="T34" fmla="*/ 187 w 331"/>
                <a:gd name="T35" fmla="*/ 120 h 270"/>
                <a:gd name="T36" fmla="*/ 224 w 331"/>
                <a:gd name="T37" fmla="*/ 156 h 270"/>
                <a:gd name="T38" fmla="*/ 226 w 331"/>
                <a:gd name="T39" fmla="*/ 162 h 270"/>
                <a:gd name="T40" fmla="*/ 226 w 331"/>
                <a:gd name="T41" fmla="*/ 168 h 270"/>
                <a:gd name="T42" fmla="*/ 224 w 331"/>
                <a:gd name="T43" fmla="*/ 174 h 270"/>
                <a:gd name="T44" fmla="*/ 220 w 331"/>
                <a:gd name="T45" fmla="*/ 178 h 270"/>
                <a:gd name="T46" fmla="*/ 214 w 331"/>
                <a:gd name="T47" fmla="*/ 180 h 270"/>
                <a:gd name="T48" fmla="*/ 208 w 331"/>
                <a:gd name="T49" fmla="*/ 180 h 270"/>
                <a:gd name="T50" fmla="*/ 202 w 331"/>
                <a:gd name="T51" fmla="*/ 178 h 270"/>
                <a:gd name="T52" fmla="*/ 166 w 331"/>
                <a:gd name="T53" fmla="*/ 141 h 270"/>
                <a:gd name="T54" fmla="*/ 128 w 331"/>
                <a:gd name="T55" fmla="*/ 178 h 270"/>
                <a:gd name="T56" fmla="*/ 123 w 331"/>
                <a:gd name="T57" fmla="*/ 180 h 270"/>
                <a:gd name="T58" fmla="*/ 118 w 331"/>
                <a:gd name="T59" fmla="*/ 180 h 270"/>
                <a:gd name="T60" fmla="*/ 112 w 331"/>
                <a:gd name="T61" fmla="*/ 178 h 270"/>
                <a:gd name="T62" fmla="*/ 108 w 331"/>
                <a:gd name="T63" fmla="*/ 174 h 270"/>
                <a:gd name="T64" fmla="*/ 106 w 331"/>
                <a:gd name="T65" fmla="*/ 168 h 270"/>
                <a:gd name="T66" fmla="*/ 106 w 331"/>
                <a:gd name="T67" fmla="*/ 162 h 270"/>
                <a:gd name="T68" fmla="*/ 108 w 331"/>
                <a:gd name="T69" fmla="*/ 156 h 270"/>
                <a:gd name="T70" fmla="*/ 144 w 331"/>
                <a:gd name="T71" fmla="*/ 120 h 270"/>
                <a:gd name="T72" fmla="*/ 0 w 331"/>
                <a:gd name="T73" fmla="*/ 180 h 270"/>
                <a:gd name="T74" fmla="*/ 2 w 331"/>
                <a:gd name="T75" fmla="*/ 198 h 270"/>
                <a:gd name="T76" fmla="*/ 7 w 331"/>
                <a:gd name="T77" fmla="*/ 215 h 270"/>
                <a:gd name="T78" fmla="*/ 16 w 331"/>
                <a:gd name="T79" fmla="*/ 231 h 270"/>
                <a:gd name="T80" fmla="*/ 26 w 331"/>
                <a:gd name="T81" fmla="*/ 243 h 270"/>
                <a:gd name="T82" fmla="*/ 39 w 331"/>
                <a:gd name="T83" fmla="*/ 255 h 270"/>
                <a:gd name="T84" fmla="*/ 55 w 331"/>
                <a:gd name="T85" fmla="*/ 264 h 270"/>
                <a:gd name="T86" fmla="*/ 73 w 331"/>
                <a:gd name="T87" fmla="*/ 268 h 270"/>
                <a:gd name="T88" fmla="*/ 91 w 331"/>
                <a:gd name="T89" fmla="*/ 270 h 270"/>
                <a:gd name="T90" fmla="*/ 331 w 331"/>
                <a:gd name="T91" fmla="*/ 0 h 270"/>
                <a:gd name="T92" fmla="*/ 0 w 331"/>
                <a:gd name="T93" fmla="*/ 18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1" h="270">
                  <a:moveTo>
                    <a:pt x="110" y="86"/>
                  </a:moveTo>
                  <a:lnTo>
                    <a:pt x="108" y="82"/>
                  </a:lnTo>
                  <a:lnTo>
                    <a:pt x="107" y="80"/>
                  </a:lnTo>
                  <a:lnTo>
                    <a:pt x="106" y="77"/>
                  </a:lnTo>
                  <a:lnTo>
                    <a:pt x="106" y="75"/>
                  </a:lnTo>
                  <a:lnTo>
                    <a:pt x="106" y="72"/>
                  </a:lnTo>
                  <a:lnTo>
                    <a:pt x="107" y="69"/>
                  </a:lnTo>
                  <a:lnTo>
                    <a:pt x="108" y="66"/>
                  </a:lnTo>
                  <a:lnTo>
                    <a:pt x="110" y="64"/>
                  </a:lnTo>
                  <a:lnTo>
                    <a:pt x="112" y="62"/>
                  </a:lnTo>
                  <a:lnTo>
                    <a:pt x="114" y="61"/>
                  </a:lnTo>
                  <a:lnTo>
                    <a:pt x="118" y="60"/>
                  </a:lnTo>
                  <a:lnTo>
                    <a:pt x="121" y="60"/>
                  </a:lnTo>
                  <a:lnTo>
                    <a:pt x="123" y="60"/>
                  </a:lnTo>
                  <a:lnTo>
                    <a:pt x="126" y="61"/>
                  </a:lnTo>
                  <a:lnTo>
                    <a:pt x="128" y="62"/>
                  </a:lnTo>
                  <a:lnTo>
                    <a:pt x="132" y="64"/>
                  </a:lnTo>
                  <a:lnTo>
                    <a:pt x="166" y="99"/>
                  </a:lnTo>
                  <a:lnTo>
                    <a:pt x="200" y="64"/>
                  </a:lnTo>
                  <a:lnTo>
                    <a:pt x="202" y="62"/>
                  </a:lnTo>
                  <a:lnTo>
                    <a:pt x="206" y="61"/>
                  </a:lnTo>
                  <a:lnTo>
                    <a:pt x="208" y="60"/>
                  </a:lnTo>
                  <a:lnTo>
                    <a:pt x="211" y="60"/>
                  </a:lnTo>
                  <a:lnTo>
                    <a:pt x="214" y="60"/>
                  </a:lnTo>
                  <a:lnTo>
                    <a:pt x="216" y="61"/>
                  </a:lnTo>
                  <a:lnTo>
                    <a:pt x="220" y="62"/>
                  </a:lnTo>
                  <a:lnTo>
                    <a:pt x="222" y="64"/>
                  </a:lnTo>
                  <a:lnTo>
                    <a:pt x="224" y="66"/>
                  </a:lnTo>
                  <a:lnTo>
                    <a:pt x="225" y="69"/>
                  </a:lnTo>
                  <a:lnTo>
                    <a:pt x="226" y="72"/>
                  </a:lnTo>
                  <a:lnTo>
                    <a:pt x="226" y="75"/>
                  </a:lnTo>
                  <a:lnTo>
                    <a:pt x="226" y="77"/>
                  </a:lnTo>
                  <a:lnTo>
                    <a:pt x="225" y="80"/>
                  </a:lnTo>
                  <a:lnTo>
                    <a:pt x="224" y="82"/>
                  </a:lnTo>
                  <a:lnTo>
                    <a:pt x="222" y="86"/>
                  </a:lnTo>
                  <a:lnTo>
                    <a:pt x="187" y="120"/>
                  </a:lnTo>
                  <a:lnTo>
                    <a:pt x="222" y="154"/>
                  </a:lnTo>
                  <a:lnTo>
                    <a:pt x="224" y="156"/>
                  </a:lnTo>
                  <a:lnTo>
                    <a:pt x="225" y="160"/>
                  </a:lnTo>
                  <a:lnTo>
                    <a:pt x="226" y="162"/>
                  </a:lnTo>
                  <a:lnTo>
                    <a:pt x="226" y="165"/>
                  </a:lnTo>
                  <a:lnTo>
                    <a:pt x="226" y="168"/>
                  </a:lnTo>
                  <a:lnTo>
                    <a:pt x="225" y="170"/>
                  </a:lnTo>
                  <a:lnTo>
                    <a:pt x="224" y="174"/>
                  </a:lnTo>
                  <a:lnTo>
                    <a:pt x="222" y="176"/>
                  </a:lnTo>
                  <a:lnTo>
                    <a:pt x="220" y="178"/>
                  </a:lnTo>
                  <a:lnTo>
                    <a:pt x="216" y="179"/>
                  </a:lnTo>
                  <a:lnTo>
                    <a:pt x="214" y="180"/>
                  </a:lnTo>
                  <a:lnTo>
                    <a:pt x="211" y="180"/>
                  </a:lnTo>
                  <a:lnTo>
                    <a:pt x="208" y="180"/>
                  </a:lnTo>
                  <a:lnTo>
                    <a:pt x="206" y="179"/>
                  </a:lnTo>
                  <a:lnTo>
                    <a:pt x="202" y="178"/>
                  </a:lnTo>
                  <a:lnTo>
                    <a:pt x="200" y="176"/>
                  </a:lnTo>
                  <a:lnTo>
                    <a:pt x="166" y="141"/>
                  </a:lnTo>
                  <a:lnTo>
                    <a:pt x="132" y="176"/>
                  </a:lnTo>
                  <a:lnTo>
                    <a:pt x="128" y="178"/>
                  </a:lnTo>
                  <a:lnTo>
                    <a:pt x="126" y="179"/>
                  </a:lnTo>
                  <a:lnTo>
                    <a:pt x="123" y="180"/>
                  </a:lnTo>
                  <a:lnTo>
                    <a:pt x="121" y="180"/>
                  </a:lnTo>
                  <a:lnTo>
                    <a:pt x="118" y="180"/>
                  </a:lnTo>
                  <a:lnTo>
                    <a:pt x="114" y="179"/>
                  </a:lnTo>
                  <a:lnTo>
                    <a:pt x="112" y="178"/>
                  </a:lnTo>
                  <a:lnTo>
                    <a:pt x="110" y="176"/>
                  </a:lnTo>
                  <a:lnTo>
                    <a:pt x="108" y="174"/>
                  </a:lnTo>
                  <a:lnTo>
                    <a:pt x="107" y="170"/>
                  </a:lnTo>
                  <a:lnTo>
                    <a:pt x="106" y="168"/>
                  </a:lnTo>
                  <a:lnTo>
                    <a:pt x="106" y="165"/>
                  </a:lnTo>
                  <a:lnTo>
                    <a:pt x="106" y="162"/>
                  </a:lnTo>
                  <a:lnTo>
                    <a:pt x="107" y="160"/>
                  </a:lnTo>
                  <a:lnTo>
                    <a:pt x="108" y="156"/>
                  </a:lnTo>
                  <a:lnTo>
                    <a:pt x="110" y="154"/>
                  </a:lnTo>
                  <a:lnTo>
                    <a:pt x="144" y="120"/>
                  </a:lnTo>
                  <a:lnTo>
                    <a:pt x="110" y="86"/>
                  </a:lnTo>
                  <a:close/>
                  <a:moveTo>
                    <a:pt x="0" y="180"/>
                  </a:moveTo>
                  <a:lnTo>
                    <a:pt x="1" y="190"/>
                  </a:lnTo>
                  <a:lnTo>
                    <a:pt x="2" y="198"/>
                  </a:lnTo>
                  <a:lnTo>
                    <a:pt x="4" y="207"/>
                  </a:lnTo>
                  <a:lnTo>
                    <a:pt x="7" y="215"/>
                  </a:lnTo>
                  <a:lnTo>
                    <a:pt x="11" y="223"/>
                  </a:lnTo>
                  <a:lnTo>
                    <a:pt x="16" y="231"/>
                  </a:lnTo>
                  <a:lnTo>
                    <a:pt x="21" y="238"/>
                  </a:lnTo>
                  <a:lnTo>
                    <a:pt x="26" y="243"/>
                  </a:lnTo>
                  <a:lnTo>
                    <a:pt x="33" y="250"/>
                  </a:lnTo>
                  <a:lnTo>
                    <a:pt x="39" y="255"/>
                  </a:lnTo>
                  <a:lnTo>
                    <a:pt x="47" y="259"/>
                  </a:lnTo>
                  <a:lnTo>
                    <a:pt x="55" y="264"/>
                  </a:lnTo>
                  <a:lnTo>
                    <a:pt x="64" y="266"/>
                  </a:lnTo>
                  <a:lnTo>
                    <a:pt x="73" y="268"/>
                  </a:lnTo>
                  <a:lnTo>
                    <a:pt x="81" y="270"/>
                  </a:lnTo>
                  <a:lnTo>
                    <a:pt x="91" y="270"/>
                  </a:lnTo>
                  <a:lnTo>
                    <a:pt x="331" y="270"/>
                  </a:lnTo>
                  <a:lnTo>
                    <a:pt x="331" y="0"/>
                  </a:lnTo>
                  <a:lnTo>
                    <a:pt x="0" y="0"/>
                  </a:lnTo>
                  <a:lnTo>
                    <a:pt x="0"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32">
              <a:extLst>
                <a:ext uri="{FF2B5EF4-FFF2-40B4-BE49-F238E27FC236}">
                  <a16:creationId xmlns:a16="http://schemas.microsoft.com/office/drawing/2014/main" xmlns="" id="{0962B9AA-DAAE-46B0-8EDF-8196900726FC}"/>
                </a:ext>
              </a:extLst>
            </p:cNvPr>
            <p:cNvSpPr>
              <a:spLocks noEditPoints="1"/>
            </p:cNvSpPr>
            <p:nvPr/>
          </p:nvSpPr>
          <p:spPr bwMode="auto">
            <a:xfrm>
              <a:off x="3325813" y="973138"/>
              <a:ext cx="104775" cy="85725"/>
            </a:xfrm>
            <a:custGeom>
              <a:avLst/>
              <a:gdLst>
                <a:gd name="T0" fmla="*/ 211 w 331"/>
                <a:gd name="T1" fmla="*/ 120 h 270"/>
                <a:gd name="T2" fmla="*/ 217 w 331"/>
                <a:gd name="T3" fmla="*/ 121 h 270"/>
                <a:gd name="T4" fmla="*/ 222 w 331"/>
                <a:gd name="T5" fmla="*/ 124 h 270"/>
                <a:gd name="T6" fmla="*/ 225 w 331"/>
                <a:gd name="T7" fmla="*/ 129 h 270"/>
                <a:gd name="T8" fmla="*/ 226 w 331"/>
                <a:gd name="T9" fmla="*/ 135 h 270"/>
                <a:gd name="T10" fmla="*/ 225 w 331"/>
                <a:gd name="T11" fmla="*/ 140 h 270"/>
                <a:gd name="T12" fmla="*/ 222 w 331"/>
                <a:gd name="T13" fmla="*/ 146 h 270"/>
                <a:gd name="T14" fmla="*/ 217 w 331"/>
                <a:gd name="T15" fmla="*/ 149 h 270"/>
                <a:gd name="T16" fmla="*/ 211 w 331"/>
                <a:gd name="T17" fmla="*/ 150 h 270"/>
                <a:gd name="T18" fmla="*/ 88 w 331"/>
                <a:gd name="T19" fmla="*/ 150 h 270"/>
                <a:gd name="T20" fmla="*/ 83 w 331"/>
                <a:gd name="T21" fmla="*/ 147 h 270"/>
                <a:gd name="T22" fmla="*/ 78 w 331"/>
                <a:gd name="T23" fmla="*/ 144 h 270"/>
                <a:gd name="T24" fmla="*/ 76 w 331"/>
                <a:gd name="T25" fmla="*/ 138 h 270"/>
                <a:gd name="T26" fmla="*/ 76 w 331"/>
                <a:gd name="T27" fmla="*/ 132 h 270"/>
                <a:gd name="T28" fmla="*/ 78 w 331"/>
                <a:gd name="T29" fmla="*/ 126 h 270"/>
                <a:gd name="T30" fmla="*/ 83 w 331"/>
                <a:gd name="T31" fmla="*/ 122 h 270"/>
                <a:gd name="T32" fmla="*/ 88 w 331"/>
                <a:gd name="T33" fmla="*/ 120 h 270"/>
                <a:gd name="T34" fmla="*/ 90 w 331"/>
                <a:gd name="T35" fmla="*/ 60 h 270"/>
                <a:gd name="T36" fmla="*/ 214 w 331"/>
                <a:gd name="T37" fmla="*/ 60 h 270"/>
                <a:gd name="T38" fmla="*/ 220 w 331"/>
                <a:gd name="T39" fmla="*/ 62 h 270"/>
                <a:gd name="T40" fmla="*/ 223 w 331"/>
                <a:gd name="T41" fmla="*/ 66 h 270"/>
                <a:gd name="T42" fmla="*/ 225 w 331"/>
                <a:gd name="T43" fmla="*/ 72 h 270"/>
                <a:gd name="T44" fmla="*/ 225 w 331"/>
                <a:gd name="T45" fmla="*/ 78 h 270"/>
                <a:gd name="T46" fmla="*/ 223 w 331"/>
                <a:gd name="T47" fmla="*/ 84 h 270"/>
                <a:gd name="T48" fmla="*/ 219 w 331"/>
                <a:gd name="T49" fmla="*/ 87 h 270"/>
                <a:gd name="T50" fmla="*/ 214 w 331"/>
                <a:gd name="T51" fmla="*/ 89 h 270"/>
                <a:gd name="T52" fmla="*/ 90 w 331"/>
                <a:gd name="T53" fmla="*/ 90 h 270"/>
                <a:gd name="T54" fmla="*/ 85 w 331"/>
                <a:gd name="T55" fmla="*/ 89 h 270"/>
                <a:gd name="T56" fmla="*/ 79 w 331"/>
                <a:gd name="T57" fmla="*/ 86 h 270"/>
                <a:gd name="T58" fmla="*/ 76 w 331"/>
                <a:gd name="T59" fmla="*/ 80 h 270"/>
                <a:gd name="T60" fmla="*/ 75 w 331"/>
                <a:gd name="T61" fmla="*/ 75 h 270"/>
                <a:gd name="T62" fmla="*/ 76 w 331"/>
                <a:gd name="T63" fmla="*/ 69 h 270"/>
                <a:gd name="T64" fmla="*/ 79 w 331"/>
                <a:gd name="T65" fmla="*/ 64 h 270"/>
                <a:gd name="T66" fmla="*/ 85 w 331"/>
                <a:gd name="T67" fmla="*/ 61 h 270"/>
                <a:gd name="T68" fmla="*/ 90 w 331"/>
                <a:gd name="T69" fmla="*/ 60 h 270"/>
                <a:gd name="T70" fmla="*/ 0 w 331"/>
                <a:gd name="T71" fmla="*/ 270 h 270"/>
                <a:gd name="T72" fmla="*/ 250 w 331"/>
                <a:gd name="T73" fmla="*/ 270 h 270"/>
                <a:gd name="T74" fmla="*/ 268 w 331"/>
                <a:gd name="T75" fmla="*/ 266 h 270"/>
                <a:gd name="T76" fmla="*/ 284 w 331"/>
                <a:gd name="T77" fmla="*/ 259 h 270"/>
                <a:gd name="T78" fmla="*/ 298 w 331"/>
                <a:gd name="T79" fmla="*/ 250 h 270"/>
                <a:gd name="T80" fmla="*/ 311 w 331"/>
                <a:gd name="T81" fmla="*/ 238 h 270"/>
                <a:gd name="T82" fmla="*/ 321 w 331"/>
                <a:gd name="T83" fmla="*/ 223 h 270"/>
                <a:gd name="T84" fmla="*/ 327 w 331"/>
                <a:gd name="T85" fmla="*/ 207 h 270"/>
                <a:gd name="T86" fmla="*/ 331 w 331"/>
                <a:gd name="T87" fmla="*/ 190 h 270"/>
                <a:gd name="T88" fmla="*/ 331 w 331"/>
                <a:gd name="T89" fmla="*/ 0 h 270"/>
                <a:gd name="T90" fmla="*/ 0 w 331"/>
                <a:gd name="T91"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1" h="270">
                  <a:moveTo>
                    <a:pt x="90" y="120"/>
                  </a:moveTo>
                  <a:lnTo>
                    <a:pt x="211" y="120"/>
                  </a:lnTo>
                  <a:lnTo>
                    <a:pt x="214" y="120"/>
                  </a:lnTo>
                  <a:lnTo>
                    <a:pt x="217" y="121"/>
                  </a:lnTo>
                  <a:lnTo>
                    <a:pt x="220" y="122"/>
                  </a:lnTo>
                  <a:lnTo>
                    <a:pt x="222" y="124"/>
                  </a:lnTo>
                  <a:lnTo>
                    <a:pt x="223" y="126"/>
                  </a:lnTo>
                  <a:lnTo>
                    <a:pt x="225" y="129"/>
                  </a:lnTo>
                  <a:lnTo>
                    <a:pt x="225" y="132"/>
                  </a:lnTo>
                  <a:lnTo>
                    <a:pt x="226" y="135"/>
                  </a:lnTo>
                  <a:lnTo>
                    <a:pt x="225" y="138"/>
                  </a:lnTo>
                  <a:lnTo>
                    <a:pt x="225" y="140"/>
                  </a:lnTo>
                  <a:lnTo>
                    <a:pt x="223" y="144"/>
                  </a:lnTo>
                  <a:lnTo>
                    <a:pt x="222" y="146"/>
                  </a:lnTo>
                  <a:lnTo>
                    <a:pt x="219" y="148"/>
                  </a:lnTo>
                  <a:lnTo>
                    <a:pt x="217" y="149"/>
                  </a:lnTo>
                  <a:lnTo>
                    <a:pt x="214" y="150"/>
                  </a:lnTo>
                  <a:lnTo>
                    <a:pt x="211" y="150"/>
                  </a:lnTo>
                  <a:lnTo>
                    <a:pt x="90" y="150"/>
                  </a:lnTo>
                  <a:lnTo>
                    <a:pt x="88" y="150"/>
                  </a:lnTo>
                  <a:lnTo>
                    <a:pt x="85" y="149"/>
                  </a:lnTo>
                  <a:lnTo>
                    <a:pt x="83" y="147"/>
                  </a:lnTo>
                  <a:lnTo>
                    <a:pt x="79" y="146"/>
                  </a:lnTo>
                  <a:lnTo>
                    <a:pt x="78" y="144"/>
                  </a:lnTo>
                  <a:lnTo>
                    <a:pt x="76" y="140"/>
                  </a:lnTo>
                  <a:lnTo>
                    <a:pt x="76" y="138"/>
                  </a:lnTo>
                  <a:lnTo>
                    <a:pt x="75" y="135"/>
                  </a:lnTo>
                  <a:lnTo>
                    <a:pt x="76" y="132"/>
                  </a:lnTo>
                  <a:lnTo>
                    <a:pt x="76" y="129"/>
                  </a:lnTo>
                  <a:lnTo>
                    <a:pt x="78" y="126"/>
                  </a:lnTo>
                  <a:lnTo>
                    <a:pt x="79" y="124"/>
                  </a:lnTo>
                  <a:lnTo>
                    <a:pt x="83" y="122"/>
                  </a:lnTo>
                  <a:lnTo>
                    <a:pt x="85" y="121"/>
                  </a:lnTo>
                  <a:lnTo>
                    <a:pt x="88" y="120"/>
                  </a:lnTo>
                  <a:lnTo>
                    <a:pt x="90" y="120"/>
                  </a:lnTo>
                  <a:close/>
                  <a:moveTo>
                    <a:pt x="90" y="60"/>
                  </a:moveTo>
                  <a:lnTo>
                    <a:pt x="211" y="60"/>
                  </a:lnTo>
                  <a:lnTo>
                    <a:pt x="214" y="60"/>
                  </a:lnTo>
                  <a:lnTo>
                    <a:pt x="217" y="61"/>
                  </a:lnTo>
                  <a:lnTo>
                    <a:pt x="220" y="62"/>
                  </a:lnTo>
                  <a:lnTo>
                    <a:pt x="222" y="64"/>
                  </a:lnTo>
                  <a:lnTo>
                    <a:pt x="223" y="66"/>
                  </a:lnTo>
                  <a:lnTo>
                    <a:pt x="225" y="69"/>
                  </a:lnTo>
                  <a:lnTo>
                    <a:pt x="225" y="72"/>
                  </a:lnTo>
                  <a:lnTo>
                    <a:pt x="226" y="75"/>
                  </a:lnTo>
                  <a:lnTo>
                    <a:pt x="225" y="78"/>
                  </a:lnTo>
                  <a:lnTo>
                    <a:pt x="225" y="80"/>
                  </a:lnTo>
                  <a:lnTo>
                    <a:pt x="223" y="84"/>
                  </a:lnTo>
                  <a:lnTo>
                    <a:pt x="222" y="86"/>
                  </a:lnTo>
                  <a:lnTo>
                    <a:pt x="219" y="87"/>
                  </a:lnTo>
                  <a:lnTo>
                    <a:pt x="217" y="89"/>
                  </a:lnTo>
                  <a:lnTo>
                    <a:pt x="214" y="89"/>
                  </a:lnTo>
                  <a:lnTo>
                    <a:pt x="211" y="90"/>
                  </a:lnTo>
                  <a:lnTo>
                    <a:pt x="90" y="90"/>
                  </a:lnTo>
                  <a:lnTo>
                    <a:pt x="88" y="89"/>
                  </a:lnTo>
                  <a:lnTo>
                    <a:pt x="85" y="89"/>
                  </a:lnTo>
                  <a:lnTo>
                    <a:pt x="83" y="87"/>
                  </a:lnTo>
                  <a:lnTo>
                    <a:pt x="79" y="86"/>
                  </a:lnTo>
                  <a:lnTo>
                    <a:pt x="78" y="84"/>
                  </a:lnTo>
                  <a:lnTo>
                    <a:pt x="76" y="80"/>
                  </a:lnTo>
                  <a:lnTo>
                    <a:pt x="76" y="78"/>
                  </a:lnTo>
                  <a:lnTo>
                    <a:pt x="75" y="75"/>
                  </a:lnTo>
                  <a:lnTo>
                    <a:pt x="76" y="72"/>
                  </a:lnTo>
                  <a:lnTo>
                    <a:pt x="76" y="69"/>
                  </a:lnTo>
                  <a:lnTo>
                    <a:pt x="78" y="66"/>
                  </a:lnTo>
                  <a:lnTo>
                    <a:pt x="79" y="64"/>
                  </a:lnTo>
                  <a:lnTo>
                    <a:pt x="83" y="62"/>
                  </a:lnTo>
                  <a:lnTo>
                    <a:pt x="85" y="61"/>
                  </a:lnTo>
                  <a:lnTo>
                    <a:pt x="88" y="60"/>
                  </a:lnTo>
                  <a:lnTo>
                    <a:pt x="90" y="60"/>
                  </a:lnTo>
                  <a:lnTo>
                    <a:pt x="90" y="60"/>
                  </a:lnTo>
                  <a:close/>
                  <a:moveTo>
                    <a:pt x="0" y="270"/>
                  </a:moveTo>
                  <a:lnTo>
                    <a:pt x="241" y="270"/>
                  </a:lnTo>
                  <a:lnTo>
                    <a:pt x="250" y="270"/>
                  </a:lnTo>
                  <a:lnTo>
                    <a:pt x="260" y="268"/>
                  </a:lnTo>
                  <a:lnTo>
                    <a:pt x="268" y="266"/>
                  </a:lnTo>
                  <a:lnTo>
                    <a:pt x="276" y="264"/>
                  </a:lnTo>
                  <a:lnTo>
                    <a:pt x="284" y="259"/>
                  </a:lnTo>
                  <a:lnTo>
                    <a:pt x="292" y="255"/>
                  </a:lnTo>
                  <a:lnTo>
                    <a:pt x="298" y="250"/>
                  </a:lnTo>
                  <a:lnTo>
                    <a:pt x="305" y="243"/>
                  </a:lnTo>
                  <a:lnTo>
                    <a:pt x="311" y="238"/>
                  </a:lnTo>
                  <a:lnTo>
                    <a:pt x="316" y="231"/>
                  </a:lnTo>
                  <a:lnTo>
                    <a:pt x="321" y="223"/>
                  </a:lnTo>
                  <a:lnTo>
                    <a:pt x="324" y="215"/>
                  </a:lnTo>
                  <a:lnTo>
                    <a:pt x="327" y="207"/>
                  </a:lnTo>
                  <a:lnTo>
                    <a:pt x="329" y="198"/>
                  </a:lnTo>
                  <a:lnTo>
                    <a:pt x="331" y="190"/>
                  </a:lnTo>
                  <a:lnTo>
                    <a:pt x="331" y="180"/>
                  </a:lnTo>
                  <a:lnTo>
                    <a:pt x="331" y="0"/>
                  </a:lnTo>
                  <a:lnTo>
                    <a:pt x="0" y="0"/>
                  </a:lnTo>
                  <a:lnTo>
                    <a:pt x="0"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ectangle 52">
            <a:extLst>
              <a:ext uri="{FF2B5EF4-FFF2-40B4-BE49-F238E27FC236}">
                <a16:creationId xmlns:a16="http://schemas.microsoft.com/office/drawing/2014/main" xmlns="" id="{58D74CDE-9215-466C-A65F-88C6021F08D5}"/>
              </a:ext>
              <a:ext uri="{C183D7F6-B498-43B3-948B-1728B52AA6E4}">
                <adec:decorative xmlns:adec="http://schemas.microsoft.com/office/drawing/2017/decorative" xmlns=""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xmlns="" id="{18217AA4-5B01-4C74-81C0-F0B9128B6845}"/>
              </a:ext>
              <a:ext uri="{C183D7F6-B498-43B3-948B-1728B52AA6E4}">
                <adec:decorative xmlns:adec="http://schemas.microsoft.com/office/drawing/2017/decorative" xmlns=""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xmlns="" id="{7B630BF0-C64E-4E93-A9CA-5E2A05DEE2A2}"/>
              </a:ext>
              <a:ext uri="{C183D7F6-B498-43B3-948B-1728B52AA6E4}">
                <adec:decorative xmlns:adec="http://schemas.microsoft.com/office/drawing/2017/decorative" xmlns=""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xmlns="" id="{0ABCF938-7F69-41DA-A492-F98171623883}"/>
              </a:ext>
            </a:extLst>
          </p:cNvPr>
          <p:cNvSpPr txBox="1"/>
          <p:nvPr/>
        </p:nvSpPr>
        <p:spPr>
          <a:xfrm>
            <a:off x="5973593" y="1826258"/>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2" name="Oval 61">
            <a:extLst>
              <a:ext uri="{FF2B5EF4-FFF2-40B4-BE49-F238E27FC236}">
                <a16:creationId xmlns:a16="http://schemas.microsoft.com/office/drawing/2014/main" xmlns="" id="{1A4FE373-17BB-493F-A361-B12440813A1F}"/>
              </a:ext>
              <a:ext uri="{C183D7F6-B498-43B3-948B-1728B52AA6E4}">
                <adec:decorative xmlns:adec="http://schemas.microsoft.com/office/drawing/2017/decorative" xmlns="" val="1"/>
              </a:ext>
            </a:extLst>
          </p:cNvPr>
          <p:cNvSpPr/>
          <p:nvPr/>
        </p:nvSpPr>
        <p:spPr>
          <a:xfrm>
            <a:off x="10374600" y="175564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xmlns="" id="{939B7CC5-439E-403C-9383-8988F3AAD7AF}"/>
              </a:ext>
            </a:extLst>
          </p:cNvPr>
          <p:cNvSpPr txBox="1"/>
          <p:nvPr/>
        </p:nvSpPr>
        <p:spPr>
          <a:xfrm>
            <a:off x="5973593" y="301633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4" name="Oval 63">
            <a:extLst>
              <a:ext uri="{FF2B5EF4-FFF2-40B4-BE49-F238E27FC236}">
                <a16:creationId xmlns:a16="http://schemas.microsoft.com/office/drawing/2014/main" xmlns="" id="{05ECD4C0-D89D-49E9-AC09-4F34CDD54EDB}"/>
              </a:ext>
              <a:ext uri="{C183D7F6-B498-43B3-948B-1728B52AA6E4}">
                <adec:decorative xmlns:adec="http://schemas.microsoft.com/office/drawing/2017/decorative" xmlns=""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xmlns=""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6" name="Oval 65">
            <a:extLst>
              <a:ext uri="{FF2B5EF4-FFF2-40B4-BE49-F238E27FC236}">
                <a16:creationId xmlns:a16="http://schemas.microsoft.com/office/drawing/2014/main" xmlns="" id="{B9C20A2B-9E5F-4699-B7E0-C92C4B4C11C6}"/>
              </a:ext>
              <a:ext uri="{C183D7F6-B498-43B3-948B-1728B52AA6E4}">
                <adec:decorative xmlns:adec="http://schemas.microsoft.com/office/drawing/2017/decorative" xmlns="" val="1"/>
              </a:ext>
            </a:extLst>
          </p:cNvPr>
          <p:cNvSpPr/>
          <p:nvPr/>
        </p:nvSpPr>
        <p:spPr>
          <a:xfrm>
            <a:off x="10374600" y="413578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xmlns="" id="{5CB8E5D9-5AB2-4AEE-973D-2AB9CE05AF2D}"/>
              </a:ext>
            </a:extLst>
          </p:cNvPr>
          <p:cNvSpPr txBox="1"/>
          <p:nvPr/>
        </p:nvSpPr>
        <p:spPr>
          <a:xfrm>
            <a:off x="5973593" y="5393965"/>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8" name="Oval 67">
            <a:extLst>
              <a:ext uri="{FF2B5EF4-FFF2-40B4-BE49-F238E27FC236}">
                <a16:creationId xmlns:a16="http://schemas.microsoft.com/office/drawing/2014/main" xmlns="" id="{83DF543E-D479-4828-BA2F-2A24D956B7A2}"/>
              </a:ext>
              <a:ext uri="{C183D7F6-B498-43B3-948B-1728B52AA6E4}">
                <adec:decorative xmlns:adec="http://schemas.microsoft.com/office/drawing/2017/decorative" xmlns=""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3073" descr="This is an icon of a trophy.">
            <a:extLst>
              <a:ext uri="{FF2B5EF4-FFF2-40B4-BE49-F238E27FC236}">
                <a16:creationId xmlns:a16="http://schemas.microsoft.com/office/drawing/2014/main" xmlns="" id="{DB30C37B-BB33-491D-A3BF-5C500776BA50}"/>
              </a:ext>
            </a:extLst>
          </p:cNvPr>
          <p:cNvSpPr>
            <a:spLocks noEditPoints="1"/>
          </p:cNvSpPr>
          <p:nvPr/>
        </p:nvSpPr>
        <p:spPr bwMode="auto">
          <a:xfrm>
            <a:off x="10517781" y="1898826"/>
            <a:ext cx="285750" cy="285750"/>
          </a:xfrm>
          <a:custGeom>
            <a:avLst/>
            <a:gdLst>
              <a:gd name="T0" fmla="*/ 620 w 720"/>
              <a:gd name="T1" fmla="*/ 289 h 719"/>
              <a:gd name="T2" fmla="*/ 600 w 720"/>
              <a:gd name="T3" fmla="*/ 278 h 719"/>
              <a:gd name="T4" fmla="*/ 636 w 720"/>
              <a:gd name="T5" fmla="*/ 145 h 719"/>
              <a:gd name="T6" fmla="*/ 695 w 720"/>
              <a:gd name="T7" fmla="*/ 114 h 719"/>
              <a:gd name="T8" fmla="*/ 680 w 720"/>
              <a:gd name="T9" fmla="*/ 209 h 719"/>
              <a:gd name="T10" fmla="*/ 645 w 720"/>
              <a:gd name="T11" fmla="*/ 270 h 719"/>
              <a:gd name="T12" fmla="*/ 425 w 720"/>
              <a:gd name="T13" fmla="*/ 278 h 719"/>
              <a:gd name="T14" fmla="*/ 416 w 720"/>
              <a:gd name="T15" fmla="*/ 280 h 719"/>
              <a:gd name="T16" fmla="*/ 298 w 720"/>
              <a:gd name="T17" fmla="*/ 282 h 719"/>
              <a:gd name="T18" fmla="*/ 261 w 720"/>
              <a:gd name="T19" fmla="*/ 160 h 719"/>
              <a:gd name="T20" fmla="*/ 332 w 720"/>
              <a:gd name="T21" fmla="*/ 150 h 719"/>
              <a:gd name="T22" fmla="*/ 364 w 720"/>
              <a:gd name="T23" fmla="*/ 101 h 719"/>
              <a:gd name="T24" fmla="*/ 462 w 720"/>
              <a:gd name="T25" fmla="*/ 158 h 719"/>
              <a:gd name="T26" fmla="*/ 49 w 720"/>
              <a:gd name="T27" fmla="*/ 236 h 719"/>
              <a:gd name="T28" fmla="*/ 29 w 720"/>
              <a:gd name="T29" fmla="*/ 170 h 719"/>
              <a:gd name="T30" fmla="*/ 24 w 720"/>
              <a:gd name="T31" fmla="*/ 72 h 719"/>
              <a:gd name="T32" fmla="*/ 90 w 720"/>
              <a:gd name="T33" fmla="*/ 177 h 719"/>
              <a:gd name="T34" fmla="*/ 129 w 720"/>
              <a:gd name="T35" fmla="*/ 298 h 719"/>
              <a:gd name="T36" fmla="*/ 91 w 720"/>
              <a:gd name="T37" fmla="*/ 284 h 719"/>
              <a:gd name="T38" fmla="*/ 719 w 720"/>
              <a:gd name="T39" fmla="*/ 69 h 719"/>
              <a:gd name="T40" fmla="*/ 712 w 720"/>
              <a:gd name="T41" fmla="*/ 50 h 719"/>
              <a:gd name="T42" fmla="*/ 644 w 720"/>
              <a:gd name="T43" fmla="*/ 21 h 719"/>
              <a:gd name="T44" fmla="*/ 632 w 720"/>
              <a:gd name="T45" fmla="*/ 0 h 719"/>
              <a:gd name="T46" fmla="*/ 77 w 720"/>
              <a:gd name="T47" fmla="*/ 13 h 719"/>
              <a:gd name="T48" fmla="*/ 12 w 720"/>
              <a:gd name="T49" fmla="*/ 48 h 719"/>
              <a:gd name="T50" fmla="*/ 0 w 720"/>
              <a:gd name="T51" fmla="*/ 66 h 719"/>
              <a:gd name="T52" fmla="*/ 6 w 720"/>
              <a:gd name="T53" fmla="*/ 177 h 719"/>
              <a:gd name="T54" fmla="*/ 29 w 720"/>
              <a:gd name="T55" fmla="*/ 250 h 719"/>
              <a:gd name="T56" fmla="*/ 73 w 720"/>
              <a:gd name="T57" fmla="*/ 302 h 719"/>
              <a:gd name="T58" fmla="*/ 130 w 720"/>
              <a:gd name="T59" fmla="*/ 322 h 719"/>
              <a:gd name="T60" fmla="*/ 195 w 720"/>
              <a:gd name="T61" fmla="*/ 379 h 719"/>
              <a:gd name="T62" fmla="*/ 288 w 720"/>
              <a:gd name="T63" fmla="*/ 441 h 719"/>
              <a:gd name="T64" fmla="*/ 312 w 720"/>
              <a:gd name="T65" fmla="*/ 476 h 719"/>
              <a:gd name="T66" fmla="*/ 316 w 720"/>
              <a:gd name="T67" fmla="*/ 529 h 719"/>
              <a:gd name="T68" fmla="*/ 299 w 720"/>
              <a:gd name="T69" fmla="*/ 596 h 719"/>
              <a:gd name="T70" fmla="*/ 262 w 720"/>
              <a:gd name="T71" fmla="*/ 628 h 719"/>
              <a:gd name="T72" fmla="*/ 204 w 720"/>
              <a:gd name="T73" fmla="*/ 635 h 719"/>
              <a:gd name="T74" fmla="*/ 192 w 720"/>
              <a:gd name="T75" fmla="*/ 707 h 719"/>
              <a:gd name="T76" fmla="*/ 515 w 720"/>
              <a:gd name="T77" fmla="*/ 719 h 719"/>
              <a:gd name="T78" fmla="*/ 527 w 720"/>
              <a:gd name="T79" fmla="*/ 647 h 719"/>
              <a:gd name="T80" fmla="*/ 501 w 720"/>
              <a:gd name="T81" fmla="*/ 635 h 719"/>
              <a:gd name="T82" fmla="*/ 445 w 720"/>
              <a:gd name="T83" fmla="*/ 618 h 719"/>
              <a:gd name="T84" fmla="*/ 412 w 720"/>
              <a:gd name="T85" fmla="*/ 577 h 719"/>
              <a:gd name="T86" fmla="*/ 401 w 720"/>
              <a:gd name="T87" fmla="*/ 511 h 719"/>
              <a:gd name="T88" fmla="*/ 410 w 720"/>
              <a:gd name="T89" fmla="*/ 470 h 719"/>
              <a:gd name="T90" fmla="*/ 443 w 720"/>
              <a:gd name="T91" fmla="*/ 431 h 719"/>
              <a:gd name="T92" fmla="*/ 537 w 720"/>
              <a:gd name="T93" fmla="*/ 367 h 719"/>
              <a:gd name="T94" fmla="*/ 601 w 720"/>
              <a:gd name="T95" fmla="*/ 321 h 719"/>
              <a:gd name="T96" fmla="*/ 653 w 720"/>
              <a:gd name="T97" fmla="*/ 295 h 719"/>
              <a:gd name="T98" fmla="*/ 696 w 720"/>
              <a:gd name="T99" fmla="*/ 233 h 719"/>
              <a:gd name="T100" fmla="*/ 718 w 720"/>
              <a:gd name="T101" fmla="*/ 1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0" h="719">
                <a:moveTo>
                  <a:pt x="645" y="270"/>
                </a:moveTo>
                <a:lnTo>
                  <a:pt x="640" y="276"/>
                </a:lnTo>
                <a:lnTo>
                  <a:pt x="633" y="280"/>
                </a:lnTo>
                <a:lnTo>
                  <a:pt x="627" y="284"/>
                </a:lnTo>
                <a:lnTo>
                  <a:pt x="620" y="289"/>
                </a:lnTo>
                <a:lnTo>
                  <a:pt x="614" y="291"/>
                </a:lnTo>
                <a:lnTo>
                  <a:pt x="606" y="295"/>
                </a:lnTo>
                <a:lnTo>
                  <a:pt x="599" y="296"/>
                </a:lnTo>
                <a:lnTo>
                  <a:pt x="590" y="298"/>
                </a:lnTo>
                <a:lnTo>
                  <a:pt x="600" y="278"/>
                </a:lnTo>
                <a:lnTo>
                  <a:pt x="609" y="257"/>
                </a:lnTo>
                <a:lnTo>
                  <a:pt x="618" y="233"/>
                </a:lnTo>
                <a:lnTo>
                  <a:pt x="625" y="207"/>
                </a:lnTo>
                <a:lnTo>
                  <a:pt x="631" y="177"/>
                </a:lnTo>
                <a:lnTo>
                  <a:pt x="636" y="145"/>
                </a:lnTo>
                <a:lnTo>
                  <a:pt x="639" y="110"/>
                </a:lnTo>
                <a:lnTo>
                  <a:pt x="643" y="72"/>
                </a:lnTo>
                <a:lnTo>
                  <a:pt x="695" y="72"/>
                </a:lnTo>
                <a:lnTo>
                  <a:pt x="695" y="90"/>
                </a:lnTo>
                <a:lnTo>
                  <a:pt x="695" y="114"/>
                </a:lnTo>
                <a:lnTo>
                  <a:pt x="694" y="140"/>
                </a:lnTo>
                <a:lnTo>
                  <a:pt x="690" y="167"/>
                </a:lnTo>
                <a:lnTo>
                  <a:pt x="687" y="182"/>
                </a:lnTo>
                <a:lnTo>
                  <a:pt x="684" y="196"/>
                </a:lnTo>
                <a:lnTo>
                  <a:pt x="680" y="209"/>
                </a:lnTo>
                <a:lnTo>
                  <a:pt x="675" y="223"/>
                </a:lnTo>
                <a:lnTo>
                  <a:pt x="669" y="236"/>
                </a:lnTo>
                <a:lnTo>
                  <a:pt x="662" y="248"/>
                </a:lnTo>
                <a:lnTo>
                  <a:pt x="655" y="259"/>
                </a:lnTo>
                <a:lnTo>
                  <a:pt x="645" y="270"/>
                </a:lnTo>
                <a:lnTo>
                  <a:pt x="645" y="270"/>
                </a:lnTo>
                <a:close/>
                <a:moveTo>
                  <a:pt x="460" y="160"/>
                </a:moveTo>
                <a:lnTo>
                  <a:pt x="402" y="205"/>
                </a:lnTo>
                <a:lnTo>
                  <a:pt x="425" y="273"/>
                </a:lnTo>
                <a:lnTo>
                  <a:pt x="425" y="278"/>
                </a:lnTo>
                <a:lnTo>
                  <a:pt x="424" y="280"/>
                </a:lnTo>
                <a:lnTo>
                  <a:pt x="421" y="282"/>
                </a:lnTo>
                <a:lnTo>
                  <a:pt x="420" y="282"/>
                </a:lnTo>
                <a:lnTo>
                  <a:pt x="418" y="282"/>
                </a:lnTo>
                <a:lnTo>
                  <a:pt x="416" y="280"/>
                </a:lnTo>
                <a:lnTo>
                  <a:pt x="360" y="235"/>
                </a:lnTo>
                <a:lnTo>
                  <a:pt x="304" y="280"/>
                </a:lnTo>
                <a:lnTo>
                  <a:pt x="303" y="282"/>
                </a:lnTo>
                <a:lnTo>
                  <a:pt x="300" y="282"/>
                </a:lnTo>
                <a:lnTo>
                  <a:pt x="298" y="282"/>
                </a:lnTo>
                <a:lnTo>
                  <a:pt x="297" y="280"/>
                </a:lnTo>
                <a:lnTo>
                  <a:pt x="294" y="278"/>
                </a:lnTo>
                <a:lnTo>
                  <a:pt x="294" y="273"/>
                </a:lnTo>
                <a:lnTo>
                  <a:pt x="317" y="205"/>
                </a:lnTo>
                <a:lnTo>
                  <a:pt x="261" y="160"/>
                </a:lnTo>
                <a:lnTo>
                  <a:pt x="259" y="158"/>
                </a:lnTo>
                <a:lnTo>
                  <a:pt x="259" y="154"/>
                </a:lnTo>
                <a:lnTo>
                  <a:pt x="261" y="151"/>
                </a:lnTo>
                <a:lnTo>
                  <a:pt x="264" y="150"/>
                </a:lnTo>
                <a:lnTo>
                  <a:pt x="332" y="150"/>
                </a:lnTo>
                <a:lnTo>
                  <a:pt x="354" y="101"/>
                </a:lnTo>
                <a:lnTo>
                  <a:pt x="356" y="97"/>
                </a:lnTo>
                <a:lnTo>
                  <a:pt x="358" y="97"/>
                </a:lnTo>
                <a:lnTo>
                  <a:pt x="362" y="97"/>
                </a:lnTo>
                <a:lnTo>
                  <a:pt x="364" y="101"/>
                </a:lnTo>
                <a:lnTo>
                  <a:pt x="388" y="150"/>
                </a:lnTo>
                <a:lnTo>
                  <a:pt x="456" y="150"/>
                </a:lnTo>
                <a:lnTo>
                  <a:pt x="460" y="151"/>
                </a:lnTo>
                <a:lnTo>
                  <a:pt x="462" y="154"/>
                </a:lnTo>
                <a:lnTo>
                  <a:pt x="462" y="158"/>
                </a:lnTo>
                <a:lnTo>
                  <a:pt x="460" y="160"/>
                </a:lnTo>
                <a:close/>
                <a:moveTo>
                  <a:pt x="72" y="270"/>
                </a:moveTo>
                <a:lnTo>
                  <a:pt x="63" y="260"/>
                </a:lnTo>
                <a:lnTo>
                  <a:pt x="55" y="248"/>
                </a:lnTo>
                <a:lnTo>
                  <a:pt x="49" y="236"/>
                </a:lnTo>
                <a:lnTo>
                  <a:pt x="43" y="225"/>
                </a:lnTo>
                <a:lnTo>
                  <a:pt x="38" y="211"/>
                </a:lnTo>
                <a:lnTo>
                  <a:pt x="35" y="198"/>
                </a:lnTo>
                <a:lnTo>
                  <a:pt x="31" y="184"/>
                </a:lnTo>
                <a:lnTo>
                  <a:pt x="29" y="170"/>
                </a:lnTo>
                <a:lnTo>
                  <a:pt x="27" y="142"/>
                </a:lnTo>
                <a:lnTo>
                  <a:pt x="24" y="116"/>
                </a:lnTo>
                <a:lnTo>
                  <a:pt x="24" y="92"/>
                </a:lnTo>
                <a:lnTo>
                  <a:pt x="24" y="72"/>
                </a:lnTo>
                <a:lnTo>
                  <a:pt x="24" y="72"/>
                </a:lnTo>
                <a:lnTo>
                  <a:pt x="24" y="72"/>
                </a:lnTo>
                <a:lnTo>
                  <a:pt x="78" y="72"/>
                </a:lnTo>
                <a:lnTo>
                  <a:pt x="80" y="110"/>
                </a:lnTo>
                <a:lnTo>
                  <a:pt x="85" y="145"/>
                </a:lnTo>
                <a:lnTo>
                  <a:pt x="90" y="177"/>
                </a:lnTo>
                <a:lnTo>
                  <a:pt x="96" y="207"/>
                </a:lnTo>
                <a:lnTo>
                  <a:pt x="103" y="233"/>
                </a:lnTo>
                <a:lnTo>
                  <a:pt x="111" y="257"/>
                </a:lnTo>
                <a:lnTo>
                  <a:pt x="119" y="278"/>
                </a:lnTo>
                <a:lnTo>
                  <a:pt x="129" y="298"/>
                </a:lnTo>
                <a:lnTo>
                  <a:pt x="121" y="296"/>
                </a:lnTo>
                <a:lnTo>
                  <a:pt x="112" y="295"/>
                </a:lnTo>
                <a:lnTo>
                  <a:pt x="105" y="291"/>
                </a:lnTo>
                <a:lnTo>
                  <a:pt x="98" y="289"/>
                </a:lnTo>
                <a:lnTo>
                  <a:pt x="91" y="284"/>
                </a:lnTo>
                <a:lnTo>
                  <a:pt x="84" y="280"/>
                </a:lnTo>
                <a:lnTo>
                  <a:pt x="78" y="276"/>
                </a:lnTo>
                <a:lnTo>
                  <a:pt x="72" y="270"/>
                </a:lnTo>
                <a:lnTo>
                  <a:pt x="72" y="270"/>
                </a:lnTo>
                <a:close/>
                <a:moveTo>
                  <a:pt x="719" y="69"/>
                </a:moveTo>
                <a:lnTo>
                  <a:pt x="719" y="64"/>
                </a:lnTo>
                <a:lnTo>
                  <a:pt x="719" y="60"/>
                </a:lnTo>
                <a:lnTo>
                  <a:pt x="719" y="56"/>
                </a:lnTo>
                <a:lnTo>
                  <a:pt x="715" y="52"/>
                </a:lnTo>
                <a:lnTo>
                  <a:pt x="712" y="50"/>
                </a:lnTo>
                <a:lnTo>
                  <a:pt x="707" y="48"/>
                </a:lnTo>
                <a:lnTo>
                  <a:pt x="643" y="48"/>
                </a:lnTo>
                <a:lnTo>
                  <a:pt x="644" y="39"/>
                </a:lnTo>
                <a:lnTo>
                  <a:pt x="644" y="31"/>
                </a:lnTo>
                <a:lnTo>
                  <a:pt x="644" y="21"/>
                </a:lnTo>
                <a:lnTo>
                  <a:pt x="644" y="13"/>
                </a:lnTo>
                <a:lnTo>
                  <a:pt x="643" y="8"/>
                </a:lnTo>
                <a:lnTo>
                  <a:pt x="640" y="3"/>
                </a:lnTo>
                <a:lnTo>
                  <a:pt x="637" y="1"/>
                </a:lnTo>
                <a:lnTo>
                  <a:pt x="632" y="0"/>
                </a:lnTo>
                <a:lnTo>
                  <a:pt x="88" y="0"/>
                </a:lnTo>
                <a:lnTo>
                  <a:pt x="84" y="1"/>
                </a:lnTo>
                <a:lnTo>
                  <a:pt x="80" y="3"/>
                </a:lnTo>
                <a:lnTo>
                  <a:pt x="78" y="8"/>
                </a:lnTo>
                <a:lnTo>
                  <a:pt x="77" y="13"/>
                </a:lnTo>
                <a:lnTo>
                  <a:pt x="77" y="21"/>
                </a:lnTo>
                <a:lnTo>
                  <a:pt x="77" y="31"/>
                </a:lnTo>
                <a:lnTo>
                  <a:pt x="77" y="39"/>
                </a:lnTo>
                <a:lnTo>
                  <a:pt x="77" y="48"/>
                </a:lnTo>
                <a:lnTo>
                  <a:pt x="12" y="48"/>
                </a:lnTo>
                <a:lnTo>
                  <a:pt x="8" y="50"/>
                </a:lnTo>
                <a:lnTo>
                  <a:pt x="4" y="52"/>
                </a:lnTo>
                <a:lnTo>
                  <a:pt x="2" y="56"/>
                </a:lnTo>
                <a:lnTo>
                  <a:pt x="0" y="60"/>
                </a:lnTo>
                <a:lnTo>
                  <a:pt x="0" y="66"/>
                </a:lnTo>
                <a:lnTo>
                  <a:pt x="0" y="72"/>
                </a:lnTo>
                <a:lnTo>
                  <a:pt x="0" y="94"/>
                </a:lnTo>
                <a:lnTo>
                  <a:pt x="0" y="119"/>
                </a:lnTo>
                <a:lnTo>
                  <a:pt x="3" y="147"/>
                </a:lnTo>
                <a:lnTo>
                  <a:pt x="6" y="177"/>
                </a:lnTo>
                <a:lnTo>
                  <a:pt x="9" y="192"/>
                </a:lnTo>
                <a:lnTo>
                  <a:pt x="12" y="207"/>
                </a:lnTo>
                <a:lnTo>
                  <a:pt x="17" y="222"/>
                </a:lnTo>
                <a:lnTo>
                  <a:pt x="22" y="236"/>
                </a:lnTo>
                <a:lnTo>
                  <a:pt x="29" y="250"/>
                </a:lnTo>
                <a:lnTo>
                  <a:pt x="36" y="263"/>
                </a:lnTo>
                <a:lnTo>
                  <a:pt x="44" y="276"/>
                </a:lnTo>
                <a:lnTo>
                  <a:pt x="55" y="286"/>
                </a:lnTo>
                <a:lnTo>
                  <a:pt x="63" y="295"/>
                </a:lnTo>
                <a:lnTo>
                  <a:pt x="73" y="302"/>
                </a:lnTo>
                <a:lnTo>
                  <a:pt x="84" y="308"/>
                </a:lnTo>
                <a:lnTo>
                  <a:pt x="94" y="314"/>
                </a:lnTo>
                <a:lnTo>
                  <a:pt x="106" y="317"/>
                </a:lnTo>
                <a:lnTo>
                  <a:pt x="118" y="321"/>
                </a:lnTo>
                <a:lnTo>
                  <a:pt x="130" y="322"/>
                </a:lnTo>
                <a:lnTo>
                  <a:pt x="143" y="323"/>
                </a:lnTo>
                <a:lnTo>
                  <a:pt x="156" y="340"/>
                </a:lnTo>
                <a:lnTo>
                  <a:pt x="169" y="355"/>
                </a:lnTo>
                <a:lnTo>
                  <a:pt x="182" y="368"/>
                </a:lnTo>
                <a:lnTo>
                  <a:pt x="195" y="379"/>
                </a:lnTo>
                <a:lnTo>
                  <a:pt x="222" y="398"/>
                </a:lnTo>
                <a:lnTo>
                  <a:pt x="248" y="414"/>
                </a:lnTo>
                <a:lnTo>
                  <a:pt x="262" y="423"/>
                </a:lnTo>
                <a:lnTo>
                  <a:pt x="276" y="433"/>
                </a:lnTo>
                <a:lnTo>
                  <a:pt x="288" y="441"/>
                </a:lnTo>
                <a:lnTo>
                  <a:pt x="298" y="452"/>
                </a:lnTo>
                <a:lnTo>
                  <a:pt x="303" y="456"/>
                </a:lnTo>
                <a:lnTo>
                  <a:pt x="306" y="462"/>
                </a:lnTo>
                <a:lnTo>
                  <a:pt x="310" y="470"/>
                </a:lnTo>
                <a:lnTo>
                  <a:pt x="312" y="476"/>
                </a:lnTo>
                <a:lnTo>
                  <a:pt x="314" y="484"/>
                </a:lnTo>
                <a:lnTo>
                  <a:pt x="316" y="492"/>
                </a:lnTo>
                <a:lnTo>
                  <a:pt x="317" y="500"/>
                </a:lnTo>
                <a:lnTo>
                  <a:pt x="317" y="510"/>
                </a:lnTo>
                <a:lnTo>
                  <a:pt x="316" y="529"/>
                </a:lnTo>
                <a:lnTo>
                  <a:pt x="314" y="546"/>
                </a:lnTo>
                <a:lnTo>
                  <a:pt x="312" y="561"/>
                </a:lnTo>
                <a:lnTo>
                  <a:pt x="308" y="574"/>
                </a:lnTo>
                <a:lnTo>
                  <a:pt x="305" y="586"/>
                </a:lnTo>
                <a:lnTo>
                  <a:pt x="299" y="596"/>
                </a:lnTo>
                <a:lnTo>
                  <a:pt x="293" y="605"/>
                </a:lnTo>
                <a:lnTo>
                  <a:pt x="287" y="612"/>
                </a:lnTo>
                <a:lnTo>
                  <a:pt x="279" y="618"/>
                </a:lnTo>
                <a:lnTo>
                  <a:pt x="270" y="623"/>
                </a:lnTo>
                <a:lnTo>
                  <a:pt x="262" y="628"/>
                </a:lnTo>
                <a:lnTo>
                  <a:pt x="251" y="630"/>
                </a:lnTo>
                <a:lnTo>
                  <a:pt x="241" y="633"/>
                </a:lnTo>
                <a:lnTo>
                  <a:pt x="230" y="634"/>
                </a:lnTo>
                <a:lnTo>
                  <a:pt x="217" y="635"/>
                </a:lnTo>
                <a:lnTo>
                  <a:pt x="204" y="635"/>
                </a:lnTo>
                <a:lnTo>
                  <a:pt x="199" y="636"/>
                </a:lnTo>
                <a:lnTo>
                  <a:pt x="195" y="638"/>
                </a:lnTo>
                <a:lnTo>
                  <a:pt x="193" y="642"/>
                </a:lnTo>
                <a:lnTo>
                  <a:pt x="192" y="647"/>
                </a:lnTo>
                <a:lnTo>
                  <a:pt x="192" y="707"/>
                </a:lnTo>
                <a:lnTo>
                  <a:pt x="193" y="711"/>
                </a:lnTo>
                <a:lnTo>
                  <a:pt x="195" y="716"/>
                </a:lnTo>
                <a:lnTo>
                  <a:pt x="199" y="718"/>
                </a:lnTo>
                <a:lnTo>
                  <a:pt x="204" y="719"/>
                </a:lnTo>
                <a:lnTo>
                  <a:pt x="515" y="719"/>
                </a:lnTo>
                <a:lnTo>
                  <a:pt x="520" y="718"/>
                </a:lnTo>
                <a:lnTo>
                  <a:pt x="524" y="716"/>
                </a:lnTo>
                <a:lnTo>
                  <a:pt x="526" y="711"/>
                </a:lnTo>
                <a:lnTo>
                  <a:pt x="527" y="707"/>
                </a:lnTo>
                <a:lnTo>
                  <a:pt x="527" y="647"/>
                </a:lnTo>
                <a:lnTo>
                  <a:pt x="526" y="642"/>
                </a:lnTo>
                <a:lnTo>
                  <a:pt x="524" y="638"/>
                </a:lnTo>
                <a:lnTo>
                  <a:pt x="520" y="636"/>
                </a:lnTo>
                <a:lnTo>
                  <a:pt x="515" y="635"/>
                </a:lnTo>
                <a:lnTo>
                  <a:pt x="501" y="635"/>
                </a:lnTo>
                <a:lnTo>
                  <a:pt x="488" y="634"/>
                </a:lnTo>
                <a:lnTo>
                  <a:pt x="476" y="631"/>
                </a:lnTo>
                <a:lnTo>
                  <a:pt x="464" y="628"/>
                </a:lnTo>
                <a:lnTo>
                  <a:pt x="455" y="623"/>
                </a:lnTo>
                <a:lnTo>
                  <a:pt x="445" y="618"/>
                </a:lnTo>
                <a:lnTo>
                  <a:pt x="437" y="612"/>
                </a:lnTo>
                <a:lnTo>
                  <a:pt x="429" y="605"/>
                </a:lnTo>
                <a:lnTo>
                  <a:pt x="423" y="597"/>
                </a:lnTo>
                <a:lnTo>
                  <a:pt x="417" y="587"/>
                </a:lnTo>
                <a:lnTo>
                  <a:pt x="412" y="577"/>
                </a:lnTo>
                <a:lnTo>
                  <a:pt x="408" y="566"/>
                </a:lnTo>
                <a:lnTo>
                  <a:pt x="405" y="554"/>
                </a:lnTo>
                <a:lnTo>
                  <a:pt x="402" y="541"/>
                </a:lnTo>
                <a:lnTo>
                  <a:pt x="401" y="525"/>
                </a:lnTo>
                <a:lnTo>
                  <a:pt x="401" y="511"/>
                </a:lnTo>
                <a:lnTo>
                  <a:pt x="401" y="500"/>
                </a:lnTo>
                <a:lnTo>
                  <a:pt x="402" y="492"/>
                </a:lnTo>
                <a:lnTo>
                  <a:pt x="404" y="484"/>
                </a:lnTo>
                <a:lnTo>
                  <a:pt x="406" y="476"/>
                </a:lnTo>
                <a:lnTo>
                  <a:pt x="410" y="470"/>
                </a:lnTo>
                <a:lnTo>
                  <a:pt x="412" y="462"/>
                </a:lnTo>
                <a:lnTo>
                  <a:pt x="417" y="456"/>
                </a:lnTo>
                <a:lnTo>
                  <a:pt x="420" y="451"/>
                </a:lnTo>
                <a:lnTo>
                  <a:pt x="431" y="441"/>
                </a:lnTo>
                <a:lnTo>
                  <a:pt x="443" y="431"/>
                </a:lnTo>
                <a:lnTo>
                  <a:pt x="456" y="423"/>
                </a:lnTo>
                <a:lnTo>
                  <a:pt x="471" y="414"/>
                </a:lnTo>
                <a:lnTo>
                  <a:pt x="498" y="398"/>
                </a:lnTo>
                <a:lnTo>
                  <a:pt x="524" y="379"/>
                </a:lnTo>
                <a:lnTo>
                  <a:pt x="537" y="367"/>
                </a:lnTo>
                <a:lnTo>
                  <a:pt x="550" y="354"/>
                </a:lnTo>
                <a:lnTo>
                  <a:pt x="563" y="340"/>
                </a:lnTo>
                <a:lnTo>
                  <a:pt x="575" y="323"/>
                </a:lnTo>
                <a:lnTo>
                  <a:pt x="588" y="322"/>
                </a:lnTo>
                <a:lnTo>
                  <a:pt x="601" y="321"/>
                </a:lnTo>
                <a:lnTo>
                  <a:pt x="612" y="317"/>
                </a:lnTo>
                <a:lnTo>
                  <a:pt x="624" y="314"/>
                </a:lnTo>
                <a:lnTo>
                  <a:pt x="634" y="308"/>
                </a:lnTo>
                <a:lnTo>
                  <a:pt x="644" y="302"/>
                </a:lnTo>
                <a:lnTo>
                  <a:pt x="653" y="295"/>
                </a:lnTo>
                <a:lnTo>
                  <a:pt x="663" y="286"/>
                </a:lnTo>
                <a:lnTo>
                  <a:pt x="672" y="274"/>
                </a:lnTo>
                <a:lnTo>
                  <a:pt x="682" y="261"/>
                </a:lnTo>
                <a:lnTo>
                  <a:pt x="690" y="248"/>
                </a:lnTo>
                <a:lnTo>
                  <a:pt x="696" y="233"/>
                </a:lnTo>
                <a:lnTo>
                  <a:pt x="702" y="219"/>
                </a:lnTo>
                <a:lnTo>
                  <a:pt x="707" y="203"/>
                </a:lnTo>
                <a:lnTo>
                  <a:pt x="711" y="188"/>
                </a:lnTo>
                <a:lnTo>
                  <a:pt x="713" y="171"/>
                </a:lnTo>
                <a:lnTo>
                  <a:pt x="718" y="141"/>
                </a:lnTo>
                <a:lnTo>
                  <a:pt x="719" y="113"/>
                </a:lnTo>
                <a:lnTo>
                  <a:pt x="720" y="88"/>
                </a:lnTo>
                <a:lnTo>
                  <a:pt x="719" y="69"/>
                </a:lnTo>
                <a:close/>
              </a:path>
            </a:pathLst>
          </a:custGeom>
          <a:solidFill>
            <a:srgbClr val="CE295E"/>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724" descr="This is an icon of a chart. ">
            <a:extLst>
              <a:ext uri="{FF2B5EF4-FFF2-40B4-BE49-F238E27FC236}">
                <a16:creationId xmlns:a16="http://schemas.microsoft.com/office/drawing/2014/main" xmlns="" id="{DD2DB9C5-BF51-4EC7-9BB4-A353966906BB}"/>
              </a:ext>
            </a:extLst>
          </p:cNvPr>
          <p:cNvSpPr>
            <a:spLocks/>
          </p:cNvSpPr>
          <p:nvPr/>
        </p:nvSpPr>
        <p:spPr bwMode="auto">
          <a:xfrm>
            <a:off x="10521750" y="3092876"/>
            <a:ext cx="277813" cy="277813"/>
          </a:xfrm>
          <a:custGeom>
            <a:avLst/>
            <a:gdLst>
              <a:gd name="T0" fmla="*/ 782 w 873"/>
              <a:gd name="T1" fmla="*/ 436 h 873"/>
              <a:gd name="T2" fmla="*/ 779 w 873"/>
              <a:gd name="T3" fmla="*/ 428 h 873"/>
              <a:gd name="T4" fmla="*/ 773 w 873"/>
              <a:gd name="T5" fmla="*/ 423 h 873"/>
              <a:gd name="T6" fmla="*/ 451 w 873"/>
              <a:gd name="T7" fmla="*/ 421 h 873"/>
              <a:gd name="T8" fmla="*/ 711 w 873"/>
              <a:gd name="T9" fmla="*/ 180 h 873"/>
              <a:gd name="T10" fmla="*/ 718 w 873"/>
              <a:gd name="T11" fmla="*/ 176 h 873"/>
              <a:gd name="T12" fmla="*/ 721 w 873"/>
              <a:gd name="T13" fmla="*/ 168 h 873"/>
              <a:gd name="T14" fmla="*/ 721 w 873"/>
              <a:gd name="T15" fmla="*/ 12 h 873"/>
              <a:gd name="T16" fmla="*/ 718 w 873"/>
              <a:gd name="T17" fmla="*/ 4 h 873"/>
              <a:gd name="T18" fmla="*/ 711 w 873"/>
              <a:gd name="T19" fmla="*/ 0 h 873"/>
              <a:gd name="T20" fmla="*/ 163 w 873"/>
              <a:gd name="T21" fmla="*/ 0 h 873"/>
              <a:gd name="T22" fmla="*/ 155 w 873"/>
              <a:gd name="T23" fmla="*/ 4 h 873"/>
              <a:gd name="T24" fmla="*/ 151 w 873"/>
              <a:gd name="T25" fmla="*/ 12 h 873"/>
              <a:gd name="T26" fmla="*/ 151 w 873"/>
              <a:gd name="T27" fmla="*/ 168 h 873"/>
              <a:gd name="T28" fmla="*/ 155 w 873"/>
              <a:gd name="T29" fmla="*/ 176 h 873"/>
              <a:gd name="T30" fmla="*/ 163 w 873"/>
              <a:gd name="T31" fmla="*/ 180 h 873"/>
              <a:gd name="T32" fmla="*/ 421 w 873"/>
              <a:gd name="T33" fmla="*/ 421 h 873"/>
              <a:gd name="T34" fmla="*/ 99 w 873"/>
              <a:gd name="T35" fmla="*/ 423 h 873"/>
              <a:gd name="T36" fmla="*/ 93 w 873"/>
              <a:gd name="T37" fmla="*/ 428 h 873"/>
              <a:gd name="T38" fmla="*/ 90 w 873"/>
              <a:gd name="T39" fmla="*/ 436 h 873"/>
              <a:gd name="T40" fmla="*/ 11 w 873"/>
              <a:gd name="T41" fmla="*/ 663 h 873"/>
              <a:gd name="T42" fmla="*/ 4 w 873"/>
              <a:gd name="T43" fmla="*/ 667 h 873"/>
              <a:gd name="T44" fmla="*/ 0 w 873"/>
              <a:gd name="T45" fmla="*/ 675 h 873"/>
              <a:gd name="T46" fmla="*/ 0 w 873"/>
              <a:gd name="T47" fmla="*/ 861 h 873"/>
              <a:gd name="T48" fmla="*/ 4 w 873"/>
              <a:gd name="T49" fmla="*/ 869 h 873"/>
              <a:gd name="T50" fmla="*/ 11 w 873"/>
              <a:gd name="T51" fmla="*/ 873 h 873"/>
              <a:gd name="T52" fmla="*/ 198 w 873"/>
              <a:gd name="T53" fmla="*/ 873 h 873"/>
              <a:gd name="T54" fmla="*/ 205 w 873"/>
              <a:gd name="T55" fmla="*/ 869 h 873"/>
              <a:gd name="T56" fmla="*/ 210 w 873"/>
              <a:gd name="T57" fmla="*/ 861 h 873"/>
              <a:gd name="T58" fmla="*/ 210 w 873"/>
              <a:gd name="T59" fmla="*/ 675 h 873"/>
              <a:gd name="T60" fmla="*/ 205 w 873"/>
              <a:gd name="T61" fmla="*/ 667 h 873"/>
              <a:gd name="T62" fmla="*/ 198 w 873"/>
              <a:gd name="T63" fmla="*/ 663 h 873"/>
              <a:gd name="T64" fmla="*/ 120 w 873"/>
              <a:gd name="T65" fmla="*/ 451 h 873"/>
              <a:gd name="T66" fmla="*/ 346 w 873"/>
              <a:gd name="T67" fmla="*/ 662 h 873"/>
              <a:gd name="T68" fmla="*/ 337 w 873"/>
              <a:gd name="T69" fmla="*/ 665 h 873"/>
              <a:gd name="T70" fmla="*/ 332 w 873"/>
              <a:gd name="T71" fmla="*/ 671 h 873"/>
              <a:gd name="T72" fmla="*/ 331 w 873"/>
              <a:gd name="T73" fmla="*/ 858 h 873"/>
              <a:gd name="T74" fmla="*/ 333 w 873"/>
              <a:gd name="T75" fmla="*/ 867 h 873"/>
              <a:gd name="T76" fmla="*/ 340 w 873"/>
              <a:gd name="T77" fmla="*/ 872 h 873"/>
              <a:gd name="T78" fmla="*/ 526 w 873"/>
              <a:gd name="T79" fmla="*/ 873 h 873"/>
              <a:gd name="T80" fmla="*/ 535 w 873"/>
              <a:gd name="T81" fmla="*/ 871 h 873"/>
              <a:gd name="T82" fmla="*/ 540 w 873"/>
              <a:gd name="T83" fmla="*/ 863 h 873"/>
              <a:gd name="T84" fmla="*/ 541 w 873"/>
              <a:gd name="T85" fmla="*/ 677 h 873"/>
              <a:gd name="T86" fmla="*/ 539 w 873"/>
              <a:gd name="T87" fmla="*/ 669 h 873"/>
              <a:gd name="T88" fmla="*/ 533 w 873"/>
              <a:gd name="T89" fmla="*/ 664 h 873"/>
              <a:gd name="T90" fmla="*/ 451 w 873"/>
              <a:gd name="T91" fmla="*/ 662 h 873"/>
              <a:gd name="T92" fmla="*/ 752 w 873"/>
              <a:gd name="T93" fmla="*/ 662 h 873"/>
              <a:gd name="T94" fmla="*/ 671 w 873"/>
              <a:gd name="T95" fmla="*/ 664 h 873"/>
              <a:gd name="T96" fmla="*/ 664 w 873"/>
              <a:gd name="T97" fmla="*/ 669 h 873"/>
              <a:gd name="T98" fmla="*/ 662 w 873"/>
              <a:gd name="T99" fmla="*/ 678 h 873"/>
              <a:gd name="T100" fmla="*/ 663 w 873"/>
              <a:gd name="T101" fmla="*/ 863 h 873"/>
              <a:gd name="T102" fmla="*/ 669 w 873"/>
              <a:gd name="T103" fmla="*/ 871 h 873"/>
              <a:gd name="T104" fmla="*/ 677 w 873"/>
              <a:gd name="T105" fmla="*/ 873 h 873"/>
              <a:gd name="T106" fmla="*/ 864 w 873"/>
              <a:gd name="T107" fmla="*/ 872 h 873"/>
              <a:gd name="T108" fmla="*/ 870 w 873"/>
              <a:gd name="T109" fmla="*/ 867 h 873"/>
              <a:gd name="T110" fmla="*/ 873 w 873"/>
              <a:gd name="T111" fmla="*/ 858 h 873"/>
              <a:gd name="T112" fmla="*/ 871 w 873"/>
              <a:gd name="T113" fmla="*/ 671 h 873"/>
              <a:gd name="T114" fmla="*/ 866 w 873"/>
              <a:gd name="T115" fmla="*/ 665 h 873"/>
              <a:gd name="T116" fmla="*/ 858 w 873"/>
              <a:gd name="T117" fmla="*/ 662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3" h="873">
                <a:moveTo>
                  <a:pt x="858" y="662"/>
                </a:moveTo>
                <a:lnTo>
                  <a:pt x="782" y="662"/>
                </a:lnTo>
                <a:lnTo>
                  <a:pt x="782" y="436"/>
                </a:lnTo>
                <a:lnTo>
                  <a:pt x="782" y="433"/>
                </a:lnTo>
                <a:lnTo>
                  <a:pt x="781" y="431"/>
                </a:lnTo>
                <a:lnTo>
                  <a:pt x="779" y="428"/>
                </a:lnTo>
                <a:lnTo>
                  <a:pt x="778" y="426"/>
                </a:lnTo>
                <a:lnTo>
                  <a:pt x="776" y="424"/>
                </a:lnTo>
                <a:lnTo>
                  <a:pt x="773" y="423"/>
                </a:lnTo>
                <a:lnTo>
                  <a:pt x="771" y="421"/>
                </a:lnTo>
                <a:lnTo>
                  <a:pt x="767" y="421"/>
                </a:lnTo>
                <a:lnTo>
                  <a:pt x="451" y="421"/>
                </a:lnTo>
                <a:lnTo>
                  <a:pt x="451" y="180"/>
                </a:lnTo>
                <a:lnTo>
                  <a:pt x="707" y="180"/>
                </a:lnTo>
                <a:lnTo>
                  <a:pt x="711" y="180"/>
                </a:lnTo>
                <a:lnTo>
                  <a:pt x="713" y="179"/>
                </a:lnTo>
                <a:lnTo>
                  <a:pt x="716" y="178"/>
                </a:lnTo>
                <a:lnTo>
                  <a:pt x="718" y="176"/>
                </a:lnTo>
                <a:lnTo>
                  <a:pt x="719" y="174"/>
                </a:lnTo>
                <a:lnTo>
                  <a:pt x="721" y="172"/>
                </a:lnTo>
                <a:lnTo>
                  <a:pt x="721" y="168"/>
                </a:lnTo>
                <a:lnTo>
                  <a:pt x="722" y="165"/>
                </a:lnTo>
                <a:lnTo>
                  <a:pt x="722" y="15"/>
                </a:lnTo>
                <a:lnTo>
                  <a:pt x="721" y="12"/>
                </a:lnTo>
                <a:lnTo>
                  <a:pt x="721" y="10"/>
                </a:lnTo>
                <a:lnTo>
                  <a:pt x="719" y="6"/>
                </a:lnTo>
                <a:lnTo>
                  <a:pt x="718" y="4"/>
                </a:lnTo>
                <a:lnTo>
                  <a:pt x="716" y="2"/>
                </a:lnTo>
                <a:lnTo>
                  <a:pt x="713" y="1"/>
                </a:lnTo>
                <a:lnTo>
                  <a:pt x="711" y="0"/>
                </a:lnTo>
                <a:lnTo>
                  <a:pt x="707" y="0"/>
                </a:lnTo>
                <a:lnTo>
                  <a:pt x="165" y="0"/>
                </a:lnTo>
                <a:lnTo>
                  <a:pt x="163" y="0"/>
                </a:lnTo>
                <a:lnTo>
                  <a:pt x="159" y="1"/>
                </a:lnTo>
                <a:lnTo>
                  <a:pt x="157" y="2"/>
                </a:lnTo>
                <a:lnTo>
                  <a:pt x="155" y="4"/>
                </a:lnTo>
                <a:lnTo>
                  <a:pt x="153" y="6"/>
                </a:lnTo>
                <a:lnTo>
                  <a:pt x="152" y="10"/>
                </a:lnTo>
                <a:lnTo>
                  <a:pt x="151" y="12"/>
                </a:lnTo>
                <a:lnTo>
                  <a:pt x="150" y="15"/>
                </a:lnTo>
                <a:lnTo>
                  <a:pt x="150" y="165"/>
                </a:lnTo>
                <a:lnTo>
                  <a:pt x="151" y="168"/>
                </a:lnTo>
                <a:lnTo>
                  <a:pt x="152" y="172"/>
                </a:lnTo>
                <a:lnTo>
                  <a:pt x="153" y="174"/>
                </a:lnTo>
                <a:lnTo>
                  <a:pt x="155" y="176"/>
                </a:lnTo>
                <a:lnTo>
                  <a:pt x="157" y="178"/>
                </a:lnTo>
                <a:lnTo>
                  <a:pt x="159" y="179"/>
                </a:lnTo>
                <a:lnTo>
                  <a:pt x="163" y="180"/>
                </a:lnTo>
                <a:lnTo>
                  <a:pt x="165" y="180"/>
                </a:lnTo>
                <a:lnTo>
                  <a:pt x="421" y="180"/>
                </a:lnTo>
                <a:lnTo>
                  <a:pt x="421" y="421"/>
                </a:lnTo>
                <a:lnTo>
                  <a:pt x="105" y="421"/>
                </a:lnTo>
                <a:lnTo>
                  <a:pt x="101" y="421"/>
                </a:lnTo>
                <a:lnTo>
                  <a:pt x="99" y="423"/>
                </a:lnTo>
                <a:lnTo>
                  <a:pt x="96" y="424"/>
                </a:lnTo>
                <a:lnTo>
                  <a:pt x="94" y="426"/>
                </a:lnTo>
                <a:lnTo>
                  <a:pt x="93" y="428"/>
                </a:lnTo>
                <a:lnTo>
                  <a:pt x="91" y="431"/>
                </a:lnTo>
                <a:lnTo>
                  <a:pt x="91" y="433"/>
                </a:lnTo>
                <a:lnTo>
                  <a:pt x="90" y="436"/>
                </a:lnTo>
                <a:lnTo>
                  <a:pt x="90" y="662"/>
                </a:lnTo>
                <a:lnTo>
                  <a:pt x="15" y="662"/>
                </a:lnTo>
                <a:lnTo>
                  <a:pt x="11" y="663"/>
                </a:lnTo>
                <a:lnTo>
                  <a:pt x="9" y="664"/>
                </a:lnTo>
                <a:lnTo>
                  <a:pt x="6" y="665"/>
                </a:lnTo>
                <a:lnTo>
                  <a:pt x="4" y="667"/>
                </a:lnTo>
                <a:lnTo>
                  <a:pt x="2" y="669"/>
                </a:lnTo>
                <a:lnTo>
                  <a:pt x="1" y="671"/>
                </a:lnTo>
                <a:lnTo>
                  <a:pt x="0" y="675"/>
                </a:lnTo>
                <a:lnTo>
                  <a:pt x="0" y="678"/>
                </a:lnTo>
                <a:lnTo>
                  <a:pt x="0" y="858"/>
                </a:lnTo>
                <a:lnTo>
                  <a:pt x="0" y="861"/>
                </a:lnTo>
                <a:lnTo>
                  <a:pt x="1" y="863"/>
                </a:lnTo>
                <a:lnTo>
                  <a:pt x="2" y="867"/>
                </a:lnTo>
                <a:lnTo>
                  <a:pt x="4" y="869"/>
                </a:lnTo>
                <a:lnTo>
                  <a:pt x="6" y="871"/>
                </a:lnTo>
                <a:lnTo>
                  <a:pt x="9" y="872"/>
                </a:lnTo>
                <a:lnTo>
                  <a:pt x="11" y="873"/>
                </a:lnTo>
                <a:lnTo>
                  <a:pt x="15" y="873"/>
                </a:lnTo>
                <a:lnTo>
                  <a:pt x="196" y="873"/>
                </a:lnTo>
                <a:lnTo>
                  <a:pt x="198" y="873"/>
                </a:lnTo>
                <a:lnTo>
                  <a:pt x="201" y="872"/>
                </a:lnTo>
                <a:lnTo>
                  <a:pt x="203" y="871"/>
                </a:lnTo>
                <a:lnTo>
                  <a:pt x="205" y="869"/>
                </a:lnTo>
                <a:lnTo>
                  <a:pt x="208" y="867"/>
                </a:lnTo>
                <a:lnTo>
                  <a:pt x="209" y="863"/>
                </a:lnTo>
                <a:lnTo>
                  <a:pt x="210" y="861"/>
                </a:lnTo>
                <a:lnTo>
                  <a:pt x="211" y="858"/>
                </a:lnTo>
                <a:lnTo>
                  <a:pt x="211" y="677"/>
                </a:lnTo>
                <a:lnTo>
                  <a:pt x="210" y="675"/>
                </a:lnTo>
                <a:lnTo>
                  <a:pt x="209" y="671"/>
                </a:lnTo>
                <a:lnTo>
                  <a:pt x="208" y="669"/>
                </a:lnTo>
                <a:lnTo>
                  <a:pt x="205" y="667"/>
                </a:lnTo>
                <a:lnTo>
                  <a:pt x="203" y="665"/>
                </a:lnTo>
                <a:lnTo>
                  <a:pt x="201" y="664"/>
                </a:lnTo>
                <a:lnTo>
                  <a:pt x="198" y="663"/>
                </a:lnTo>
                <a:lnTo>
                  <a:pt x="196" y="663"/>
                </a:lnTo>
                <a:lnTo>
                  <a:pt x="120" y="662"/>
                </a:lnTo>
                <a:lnTo>
                  <a:pt x="120" y="451"/>
                </a:lnTo>
                <a:lnTo>
                  <a:pt x="421" y="451"/>
                </a:lnTo>
                <a:lnTo>
                  <a:pt x="421" y="662"/>
                </a:lnTo>
                <a:lnTo>
                  <a:pt x="346" y="662"/>
                </a:lnTo>
                <a:lnTo>
                  <a:pt x="343" y="663"/>
                </a:lnTo>
                <a:lnTo>
                  <a:pt x="340" y="664"/>
                </a:lnTo>
                <a:lnTo>
                  <a:pt x="337" y="665"/>
                </a:lnTo>
                <a:lnTo>
                  <a:pt x="335" y="667"/>
                </a:lnTo>
                <a:lnTo>
                  <a:pt x="333" y="669"/>
                </a:lnTo>
                <a:lnTo>
                  <a:pt x="332" y="671"/>
                </a:lnTo>
                <a:lnTo>
                  <a:pt x="331" y="675"/>
                </a:lnTo>
                <a:lnTo>
                  <a:pt x="331" y="678"/>
                </a:lnTo>
                <a:lnTo>
                  <a:pt x="331" y="858"/>
                </a:lnTo>
                <a:lnTo>
                  <a:pt x="331" y="861"/>
                </a:lnTo>
                <a:lnTo>
                  <a:pt x="332" y="863"/>
                </a:lnTo>
                <a:lnTo>
                  <a:pt x="333" y="867"/>
                </a:lnTo>
                <a:lnTo>
                  <a:pt x="335" y="869"/>
                </a:lnTo>
                <a:lnTo>
                  <a:pt x="337" y="871"/>
                </a:lnTo>
                <a:lnTo>
                  <a:pt x="340" y="872"/>
                </a:lnTo>
                <a:lnTo>
                  <a:pt x="343" y="873"/>
                </a:lnTo>
                <a:lnTo>
                  <a:pt x="346" y="873"/>
                </a:lnTo>
                <a:lnTo>
                  <a:pt x="526" y="873"/>
                </a:lnTo>
                <a:lnTo>
                  <a:pt x="529" y="873"/>
                </a:lnTo>
                <a:lnTo>
                  <a:pt x="533" y="872"/>
                </a:lnTo>
                <a:lnTo>
                  <a:pt x="535" y="871"/>
                </a:lnTo>
                <a:lnTo>
                  <a:pt x="537" y="869"/>
                </a:lnTo>
                <a:lnTo>
                  <a:pt x="539" y="867"/>
                </a:lnTo>
                <a:lnTo>
                  <a:pt x="540" y="863"/>
                </a:lnTo>
                <a:lnTo>
                  <a:pt x="541" y="861"/>
                </a:lnTo>
                <a:lnTo>
                  <a:pt x="541" y="858"/>
                </a:lnTo>
                <a:lnTo>
                  <a:pt x="541" y="677"/>
                </a:lnTo>
                <a:lnTo>
                  <a:pt x="541" y="675"/>
                </a:lnTo>
                <a:lnTo>
                  <a:pt x="540" y="671"/>
                </a:lnTo>
                <a:lnTo>
                  <a:pt x="539" y="669"/>
                </a:lnTo>
                <a:lnTo>
                  <a:pt x="537" y="667"/>
                </a:lnTo>
                <a:lnTo>
                  <a:pt x="535" y="665"/>
                </a:lnTo>
                <a:lnTo>
                  <a:pt x="533" y="664"/>
                </a:lnTo>
                <a:lnTo>
                  <a:pt x="529" y="663"/>
                </a:lnTo>
                <a:lnTo>
                  <a:pt x="526" y="663"/>
                </a:lnTo>
                <a:lnTo>
                  <a:pt x="451" y="662"/>
                </a:lnTo>
                <a:lnTo>
                  <a:pt x="451" y="451"/>
                </a:lnTo>
                <a:lnTo>
                  <a:pt x="752" y="451"/>
                </a:lnTo>
                <a:lnTo>
                  <a:pt x="752" y="662"/>
                </a:lnTo>
                <a:lnTo>
                  <a:pt x="677" y="662"/>
                </a:lnTo>
                <a:lnTo>
                  <a:pt x="674" y="663"/>
                </a:lnTo>
                <a:lnTo>
                  <a:pt x="671" y="664"/>
                </a:lnTo>
                <a:lnTo>
                  <a:pt x="669" y="665"/>
                </a:lnTo>
                <a:lnTo>
                  <a:pt x="667" y="667"/>
                </a:lnTo>
                <a:lnTo>
                  <a:pt x="664" y="669"/>
                </a:lnTo>
                <a:lnTo>
                  <a:pt x="663" y="671"/>
                </a:lnTo>
                <a:lnTo>
                  <a:pt x="662" y="675"/>
                </a:lnTo>
                <a:lnTo>
                  <a:pt x="662" y="678"/>
                </a:lnTo>
                <a:lnTo>
                  <a:pt x="662" y="858"/>
                </a:lnTo>
                <a:lnTo>
                  <a:pt x="662" y="861"/>
                </a:lnTo>
                <a:lnTo>
                  <a:pt x="663" y="863"/>
                </a:lnTo>
                <a:lnTo>
                  <a:pt x="664" y="867"/>
                </a:lnTo>
                <a:lnTo>
                  <a:pt x="667" y="869"/>
                </a:lnTo>
                <a:lnTo>
                  <a:pt x="669" y="871"/>
                </a:lnTo>
                <a:lnTo>
                  <a:pt x="671" y="872"/>
                </a:lnTo>
                <a:lnTo>
                  <a:pt x="674" y="873"/>
                </a:lnTo>
                <a:lnTo>
                  <a:pt x="677" y="873"/>
                </a:lnTo>
                <a:lnTo>
                  <a:pt x="858" y="873"/>
                </a:lnTo>
                <a:lnTo>
                  <a:pt x="861" y="873"/>
                </a:lnTo>
                <a:lnTo>
                  <a:pt x="864" y="872"/>
                </a:lnTo>
                <a:lnTo>
                  <a:pt x="866" y="871"/>
                </a:lnTo>
                <a:lnTo>
                  <a:pt x="868" y="869"/>
                </a:lnTo>
                <a:lnTo>
                  <a:pt x="870" y="867"/>
                </a:lnTo>
                <a:lnTo>
                  <a:pt x="871" y="863"/>
                </a:lnTo>
                <a:lnTo>
                  <a:pt x="873" y="861"/>
                </a:lnTo>
                <a:lnTo>
                  <a:pt x="873" y="858"/>
                </a:lnTo>
                <a:lnTo>
                  <a:pt x="873" y="677"/>
                </a:lnTo>
                <a:lnTo>
                  <a:pt x="873" y="675"/>
                </a:lnTo>
                <a:lnTo>
                  <a:pt x="871" y="671"/>
                </a:lnTo>
                <a:lnTo>
                  <a:pt x="870" y="669"/>
                </a:lnTo>
                <a:lnTo>
                  <a:pt x="868" y="667"/>
                </a:lnTo>
                <a:lnTo>
                  <a:pt x="866" y="665"/>
                </a:lnTo>
                <a:lnTo>
                  <a:pt x="864" y="664"/>
                </a:lnTo>
                <a:lnTo>
                  <a:pt x="861" y="663"/>
                </a:lnTo>
                <a:lnTo>
                  <a:pt x="858" y="662"/>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1" name="Group 70" descr="This is an icon of a truck.">
            <a:extLst>
              <a:ext uri="{FF2B5EF4-FFF2-40B4-BE49-F238E27FC236}">
                <a16:creationId xmlns:a16="http://schemas.microsoft.com/office/drawing/2014/main" xmlns="" id="{918F6A58-01C2-4B8A-97EE-31A198442337}"/>
              </a:ext>
            </a:extLst>
          </p:cNvPr>
          <p:cNvGrpSpPr/>
          <p:nvPr/>
        </p:nvGrpSpPr>
        <p:grpSpPr>
          <a:xfrm>
            <a:off x="10516987" y="4297223"/>
            <a:ext cx="287338" cy="249238"/>
            <a:chOff x="2598738" y="2530475"/>
            <a:chExt cx="287338" cy="249238"/>
          </a:xfrm>
          <a:solidFill>
            <a:srgbClr val="7F7F7F"/>
          </a:solidFill>
        </p:grpSpPr>
        <p:sp>
          <p:nvSpPr>
            <p:cNvPr id="72" name="Freeform 527">
              <a:extLst>
                <a:ext uri="{FF2B5EF4-FFF2-40B4-BE49-F238E27FC236}">
                  <a16:creationId xmlns:a16="http://schemas.microsoft.com/office/drawing/2014/main" xmlns="" id="{9A958697-9F7E-46A0-A31A-A67FAB2A30DA}"/>
                </a:ext>
              </a:extLst>
            </p:cNvPr>
            <p:cNvSpPr>
              <a:spLocks/>
            </p:cNvSpPr>
            <p:nvPr/>
          </p:nvSpPr>
          <p:spPr bwMode="auto">
            <a:xfrm>
              <a:off x="2655888" y="2625725"/>
              <a:ext cx="123825" cy="134938"/>
            </a:xfrm>
            <a:custGeom>
              <a:avLst/>
              <a:gdLst>
                <a:gd name="T0" fmla="*/ 187 w 391"/>
                <a:gd name="T1" fmla="*/ 0 h 421"/>
                <a:gd name="T2" fmla="*/ 172 w 391"/>
                <a:gd name="T3" fmla="*/ 19 h 421"/>
                <a:gd name="T4" fmla="*/ 155 w 391"/>
                <a:gd name="T5" fmla="*/ 36 h 421"/>
                <a:gd name="T6" fmla="*/ 135 w 391"/>
                <a:gd name="T7" fmla="*/ 52 h 421"/>
                <a:gd name="T8" fmla="*/ 113 w 391"/>
                <a:gd name="T9" fmla="*/ 65 h 421"/>
                <a:gd name="T10" fmla="*/ 91 w 391"/>
                <a:gd name="T11" fmla="*/ 76 h 421"/>
                <a:gd name="T12" fmla="*/ 67 w 391"/>
                <a:gd name="T13" fmla="*/ 83 h 421"/>
                <a:gd name="T14" fmla="*/ 41 w 391"/>
                <a:gd name="T15" fmla="*/ 89 h 421"/>
                <a:gd name="T16" fmla="*/ 15 w 391"/>
                <a:gd name="T17" fmla="*/ 90 h 421"/>
                <a:gd name="T18" fmla="*/ 0 w 391"/>
                <a:gd name="T19" fmla="*/ 89 h 421"/>
                <a:gd name="T20" fmla="*/ 1 w 391"/>
                <a:gd name="T21" fmla="*/ 410 h 421"/>
                <a:gd name="T22" fmla="*/ 3 w 391"/>
                <a:gd name="T23" fmla="*/ 415 h 421"/>
                <a:gd name="T24" fmla="*/ 6 w 391"/>
                <a:gd name="T25" fmla="*/ 418 h 421"/>
                <a:gd name="T26" fmla="*/ 11 w 391"/>
                <a:gd name="T27" fmla="*/ 421 h 421"/>
                <a:gd name="T28" fmla="*/ 77 w 391"/>
                <a:gd name="T29" fmla="*/ 421 h 421"/>
                <a:gd name="T30" fmla="*/ 75 w 391"/>
                <a:gd name="T31" fmla="*/ 406 h 421"/>
                <a:gd name="T32" fmla="*/ 77 w 391"/>
                <a:gd name="T33" fmla="*/ 385 h 421"/>
                <a:gd name="T34" fmla="*/ 83 w 391"/>
                <a:gd name="T35" fmla="*/ 366 h 421"/>
                <a:gd name="T36" fmla="*/ 93 w 391"/>
                <a:gd name="T37" fmla="*/ 347 h 421"/>
                <a:gd name="T38" fmla="*/ 106 w 391"/>
                <a:gd name="T39" fmla="*/ 331 h 421"/>
                <a:gd name="T40" fmla="*/ 122 w 391"/>
                <a:gd name="T41" fmla="*/ 318 h 421"/>
                <a:gd name="T42" fmla="*/ 139 w 391"/>
                <a:gd name="T43" fmla="*/ 309 h 421"/>
                <a:gd name="T44" fmla="*/ 159 w 391"/>
                <a:gd name="T45" fmla="*/ 303 h 421"/>
                <a:gd name="T46" fmla="*/ 181 w 391"/>
                <a:gd name="T47" fmla="*/ 301 h 421"/>
                <a:gd name="T48" fmla="*/ 201 w 391"/>
                <a:gd name="T49" fmla="*/ 303 h 421"/>
                <a:gd name="T50" fmla="*/ 222 w 391"/>
                <a:gd name="T51" fmla="*/ 309 h 421"/>
                <a:gd name="T52" fmla="*/ 240 w 391"/>
                <a:gd name="T53" fmla="*/ 318 h 421"/>
                <a:gd name="T54" fmla="*/ 255 w 391"/>
                <a:gd name="T55" fmla="*/ 331 h 421"/>
                <a:gd name="T56" fmla="*/ 268 w 391"/>
                <a:gd name="T57" fmla="*/ 347 h 421"/>
                <a:gd name="T58" fmla="*/ 277 w 391"/>
                <a:gd name="T59" fmla="*/ 366 h 421"/>
                <a:gd name="T60" fmla="*/ 284 w 391"/>
                <a:gd name="T61" fmla="*/ 385 h 421"/>
                <a:gd name="T62" fmla="*/ 286 w 391"/>
                <a:gd name="T63" fmla="*/ 406 h 421"/>
                <a:gd name="T64" fmla="*/ 285 w 391"/>
                <a:gd name="T65" fmla="*/ 421 h 421"/>
                <a:gd name="T66" fmla="*/ 379 w 391"/>
                <a:gd name="T67" fmla="*/ 420 h 421"/>
                <a:gd name="T68" fmla="*/ 385 w 391"/>
                <a:gd name="T69" fmla="*/ 418 h 421"/>
                <a:gd name="T70" fmla="*/ 389 w 391"/>
                <a:gd name="T71" fmla="*/ 415 h 421"/>
                <a:gd name="T72" fmla="*/ 391 w 391"/>
                <a:gd name="T73" fmla="*/ 410 h 421"/>
                <a:gd name="T74" fmla="*/ 391 w 391"/>
                <a:gd name="T75" fmla="*/ 15 h 421"/>
                <a:gd name="T76" fmla="*/ 390 w 391"/>
                <a:gd name="T77" fmla="*/ 8 h 421"/>
                <a:gd name="T78" fmla="*/ 387 w 391"/>
                <a:gd name="T79" fmla="*/ 4 h 421"/>
                <a:gd name="T80" fmla="*/ 382 w 391"/>
                <a:gd name="T81" fmla="*/ 1 h 421"/>
                <a:gd name="T82" fmla="*/ 376 w 391"/>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1" h="421">
                  <a:moveTo>
                    <a:pt x="376" y="0"/>
                  </a:moveTo>
                  <a:lnTo>
                    <a:pt x="187" y="0"/>
                  </a:lnTo>
                  <a:lnTo>
                    <a:pt x="180" y="9"/>
                  </a:lnTo>
                  <a:lnTo>
                    <a:pt x="172" y="19"/>
                  </a:lnTo>
                  <a:lnTo>
                    <a:pt x="164" y="28"/>
                  </a:lnTo>
                  <a:lnTo>
                    <a:pt x="155" y="36"/>
                  </a:lnTo>
                  <a:lnTo>
                    <a:pt x="145" y="45"/>
                  </a:lnTo>
                  <a:lnTo>
                    <a:pt x="135" y="52"/>
                  </a:lnTo>
                  <a:lnTo>
                    <a:pt x="125" y="59"/>
                  </a:lnTo>
                  <a:lnTo>
                    <a:pt x="113" y="65"/>
                  </a:lnTo>
                  <a:lnTo>
                    <a:pt x="103" y="71"/>
                  </a:lnTo>
                  <a:lnTo>
                    <a:pt x="91" y="76"/>
                  </a:lnTo>
                  <a:lnTo>
                    <a:pt x="79" y="80"/>
                  </a:lnTo>
                  <a:lnTo>
                    <a:pt x="67" y="83"/>
                  </a:lnTo>
                  <a:lnTo>
                    <a:pt x="54" y="87"/>
                  </a:lnTo>
                  <a:lnTo>
                    <a:pt x="41" y="89"/>
                  </a:lnTo>
                  <a:lnTo>
                    <a:pt x="29" y="90"/>
                  </a:lnTo>
                  <a:lnTo>
                    <a:pt x="15" y="90"/>
                  </a:lnTo>
                  <a:lnTo>
                    <a:pt x="7" y="90"/>
                  </a:lnTo>
                  <a:lnTo>
                    <a:pt x="0" y="89"/>
                  </a:lnTo>
                  <a:lnTo>
                    <a:pt x="0" y="406"/>
                  </a:lnTo>
                  <a:lnTo>
                    <a:pt x="1" y="410"/>
                  </a:lnTo>
                  <a:lnTo>
                    <a:pt x="1" y="412"/>
                  </a:lnTo>
                  <a:lnTo>
                    <a:pt x="3" y="415"/>
                  </a:lnTo>
                  <a:lnTo>
                    <a:pt x="4" y="417"/>
                  </a:lnTo>
                  <a:lnTo>
                    <a:pt x="6" y="418"/>
                  </a:lnTo>
                  <a:lnTo>
                    <a:pt x="9" y="420"/>
                  </a:lnTo>
                  <a:lnTo>
                    <a:pt x="11" y="421"/>
                  </a:lnTo>
                  <a:lnTo>
                    <a:pt x="15" y="421"/>
                  </a:lnTo>
                  <a:lnTo>
                    <a:pt x="77" y="421"/>
                  </a:lnTo>
                  <a:lnTo>
                    <a:pt x="76" y="414"/>
                  </a:lnTo>
                  <a:lnTo>
                    <a:pt x="75" y="406"/>
                  </a:lnTo>
                  <a:lnTo>
                    <a:pt x="76" y="396"/>
                  </a:lnTo>
                  <a:lnTo>
                    <a:pt x="77" y="385"/>
                  </a:lnTo>
                  <a:lnTo>
                    <a:pt x="80" y="375"/>
                  </a:lnTo>
                  <a:lnTo>
                    <a:pt x="83" y="366"/>
                  </a:lnTo>
                  <a:lnTo>
                    <a:pt x="88" y="356"/>
                  </a:lnTo>
                  <a:lnTo>
                    <a:pt x="93" y="347"/>
                  </a:lnTo>
                  <a:lnTo>
                    <a:pt x="99" y="339"/>
                  </a:lnTo>
                  <a:lnTo>
                    <a:pt x="106" y="331"/>
                  </a:lnTo>
                  <a:lnTo>
                    <a:pt x="113" y="325"/>
                  </a:lnTo>
                  <a:lnTo>
                    <a:pt x="122" y="318"/>
                  </a:lnTo>
                  <a:lnTo>
                    <a:pt x="130" y="313"/>
                  </a:lnTo>
                  <a:lnTo>
                    <a:pt x="139" y="309"/>
                  </a:lnTo>
                  <a:lnTo>
                    <a:pt x="150" y="305"/>
                  </a:lnTo>
                  <a:lnTo>
                    <a:pt x="159" y="303"/>
                  </a:lnTo>
                  <a:lnTo>
                    <a:pt x="170" y="301"/>
                  </a:lnTo>
                  <a:lnTo>
                    <a:pt x="181" y="301"/>
                  </a:lnTo>
                  <a:lnTo>
                    <a:pt x="192" y="301"/>
                  </a:lnTo>
                  <a:lnTo>
                    <a:pt x="201" y="303"/>
                  </a:lnTo>
                  <a:lnTo>
                    <a:pt x="212" y="305"/>
                  </a:lnTo>
                  <a:lnTo>
                    <a:pt x="222" y="309"/>
                  </a:lnTo>
                  <a:lnTo>
                    <a:pt x="230" y="313"/>
                  </a:lnTo>
                  <a:lnTo>
                    <a:pt x="240" y="318"/>
                  </a:lnTo>
                  <a:lnTo>
                    <a:pt x="247" y="325"/>
                  </a:lnTo>
                  <a:lnTo>
                    <a:pt x="255" y="331"/>
                  </a:lnTo>
                  <a:lnTo>
                    <a:pt x="261" y="339"/>
                  </a:lnTo>
                  <a:lnTo>
                    <a:pt x="268" y="347"/>
                  </a:lnTo>
                  <a:lnTo>
                    <a:pt x="273" y="356"/>
                  </a:lnTo>
                  <a:lnTo>
                    <a:pt x="277" y="366"/>
                  </a:lnTo>
                  <a:lnTo>
                    <a:pt x="282" y="375"/>
                  </a:lnTo>
                  <a:lnTo>
                    <a:pt x="284" y="385"/>
                  </a:lnTo>
                  <a:lnTo>
                    <a:pt x="285" y="396"/>
                  </a:lnTo>
                  <a:lnTo>
                    <a:pt x="286" y="406"/>
                  </a:lnTo>
                  <a:lnTo>
                    <a:pt x="286" y="414"/>
                  </a:lnTo>
                  <a:lnTo>
                    <a:pt x="285" y="421"/>
                  </a:lnTo>
                  <a:lnTo>
                    <a:pt x="376" y="421"/>
                  </a:lnTo>
                  <a:lnTo>
                    <a:pt x="379" y="420"/>
                  </a:lnTo>
                  <a:lnTo>
                    <a:pt x="382" y="420"/>
                  </a:lnTo>
                  <a:lnTo>
                    <a:pt x="385" y="418"/>
                  </a:lnTo>
                  <a:lnTo>
                    <a:pt x="387" y="417"/>
                  </a:lnTo>
                  <a:lnTo>
                    <a:pt x="389" y="415"/>
                  </a:lnTo>
                  <a:lnTo>
                    <a:pt x="390" y="412"/>
                  </a:lnTo>
                  <a:lnTo>
                    <a:pt x="391" y="410"/>
                  </a:lnTo>
                  <a:lnTo>
                    <a:pt x="391" y="406"/>
                  </a:lnTo>
                  <a:lnTo>
                    <a:pt x="391" y="15"/>
                  </a:lnTo>
                  <a:lnTo>
                    <a:pt x="391" y="12"/>
                  </a:lnTo>
                  <a:lnTo>
                    <a:pt x="390" y="8"/>
                  </a:lnTo>
                  <a:lnTo>
                    <a:pt x="389" y="6"/>
                  </a:lnTo>
                  <a:lnTo>
                    <a:pt x="387" y="4"/>
                  </a:lnTo>
                  <a:lnTo>
                    <a:pt x="385" y="2"/>
                  </a:lnTo>
                  <a:lnTo>
                    <a:pt x="382" y="1"/>
                  </a:lnTo>
                  <a:lnTo>
                    <a:pt x="379" y="0"/>
                  </a:lnTo>
                  <a:lnTo>
                    <a:pt x="376" y="0"/>
                  </a:lnTo>
                  <a:lnTo>
                    <a:pt x="3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528">
              <a:extLst>
                <a:ext uri="{FF2B5EF4-FFF2-40B4-BE49-F238E27FC236}">
                  <a16:creationId xmlns:a16="http://schemas.microsoft.com/office/drawing/2014/main" xmlns="" id="{83F5CED5-EC59-44A7-BB1E-6DAA3AFE7434}"/>
                </a:ext>
              </a:extLst>
            </p:cNvPr>
            <p:cNvSpPr>
              <a:spLocks/>
            </p:cNvSpPr>
            <p:nvPr/>
          </p:nvSpPr>
          <p:spPr bwMode="auto">
            <a:xfrm>
              <a:off x="2598738" y="2692400"/>
              <a:ext cx="47625" cy="9525"/>
            </a:xfrm>
            <a:custGeom>
              <a:avLst/>
              <a:gdLst>
                <a:gd name="T0" fmla="*/ 136 w 151"/>
                <a:gd name="T1" fmla="*/ 0 h 30"/>
                <a:gd name="T2" fmla="*/ 15 w 151"/>
                <a:gd name="T3" fmla="*/ 0 h 30"/>
                <a:gd name="T4" fmla="*/ 12 w 151"/>
                <a:gd name="T5" fmla="*/ 1 h 30"/>
                <a:gd name="T6" fmla="*/ 9 w 151"/>
                <a:gd name="T7" fmla="*/ 1 h 30"/>
                <a:gd name="T8" fmla="*/ 7 w 151"/>
                <a:gd name="T9" fmla="*/ 3 h 30"/>
                <a:gd name="T10" fmla="*/ 5 w 151"/>
                <a:gd name="T11" fmla="*/ 4 h 30"/>
                <a:gd name="T12" fmla="*/ 3 w 151"/>
                <a:gd name="T13" fmla="*/ 6 h 30"/>
                <a:gd name="T14" fmla="*/ 2 w 151"/>
                <a:gd name="T15" fmla="*/ 10 h 30"/>
                <a:gd name="T16" fmla="*/ 0 w 151"/>
                <a:gd name="T17" fmla="*/ 13 h 30"/>
                <a:gd name="T18" fmla="*/ 0 w 151"/>
                <a:gd name="T19" fmla="*/ 15 h 30"/>
                <a:gd name="T20" fmla="*/ 0 w 151"/>
                <a:gd name="T21" fmla="*/ 18 h 30"/>
                <a:gd name="T22" fmla="*/ 2 w 151"/>
                <a:gd name="T23" fmla="*/ 21 h 30"/>
                <a:gd name="T24" fmla="*/ 3 w 151"/>
                <a:gd name="T25" fmla="*/ 24 h 30"/>
                <a:gd name="T26" fmla="*/ 5 w 151"/>
                <a:gd name="T27" fmla="*/ 26 h 30"/>
                <a:gd name="T28" fmla="*/ 7 w 151"/>
                <a:gd name="T29" fmla="*/ 28 h 30"/>
                <a:gd name="T30" fmla="*/ 9 w 151"/>
                <a:gd name="T31" fmla="*/ 29 h 30"/>
                <a:gd name="T32" fmla="*/ 12 w 151"/>
                <a:gd name="T33" fmla="*/ 30 h 30"/>
                <a:gd name="T34" fmla="*/ 15 w 151"/>
                <a:gd name="T35" fmla="*/ 30 h 30"/>
                <a:gd name="T36" fmla="*/ 136 w 151"/>
                <a:gd name="T37" fmla="*/ 30 h 30"/>
                <a:gd name="T38" fmla="*/ 139 w 151"/>
                <a:gd name="T39" fmla="*/ 30 h 30"/>
                <a:gd name="T40" fmla="*/ 142 w 151"/>
                <a:gd name="T41" fmla="*/ 29 h 30"/>
                <a:gd name="T42" fmla="*/ 144 w 151"/>
                <a:gd name="T43" fmla="*/ 28 h 30"/>
                <a:gd name="T44" fmla="*/ 146 w 151"/>
                <a:gd name="T45" fmla="*/ 26 h 30"/>
                <a:gd name="T46" fmla="*/ 148 w 151"/>
                <a:gd name="T47" fmla="*/ 24 h 30"/>
                <a:gd name="T48" fmla="*/ 150 w 151"/>
                <a:gd name="T49" fmla="*/ 21 h 30"/>
                <a:gd name="T50" fmla="*/ 151 w 151"/>
                <a:gd name="T51" fmla="*/ 18 h 30"/>
                <a:gd name="T52" fmla="*/ 151 w 151"/>
                <a:gd name="T53" fmla="*/ 15 h 30"/>
                <a:gd name="T54" fmla="*/ 151 w 151"/>
                <a:gd name="T55" fmla="*/ 13 h 30"/>
                <a:gd name="T56" fmla="*/ 150 w 151"/>
                <a:gd name="T57" fmla="*/ 10 h 30"/>
                <a:gd name="T58" fmla="*/ 148 w 151"/>
                <a:gd name="T59" fmla="*/ 8 h 30"/>
                <a:gd name="T60" fmla="*/ 146 w 151"/>
                <a:gd name="T61" fmla="*/ 4 h 30"/>
                <a:gd name="T62" fmla="*/ 144 w 151"/>
                <a:gd name="T63" fmla="*/ 3 h 30"/>
                <a:gd name="T64" fmla="*/ 142 w 151"/>
                <a:gd name="T65" fmla="*/ 1 h 30"/>
                <a:gd name="T66" fmla="*/ 139 w 151"/>
                <a:gd name="T67" fmla="*/ 1 h 30"/>
                <a:gd name="T68" fmla="*/ 136 w 15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30">
                  <a:moveTo>
                    <a:pt x="136" y="0"/>
                  </a:moveTo>
                  <a:lnTo>
                    <a:pt x="15" y="0"/>
                  </a:lnTo>
                  <a:lnTo>
                    <a:pt x="12" y="1"/>
                  </a:lnTo>
                  <a:lnTo>
                    <a:pt x="9" y="1"/>
                  </a:lnTo>
                  <a:lnTo>
                    <a:pt x="7" y="3"/>
                  </a:lnTo>
                  <a:lnTo>
                    <a:pt x="5" y="4"/>
                  </a:lnTo>
                  <a:lnTo>
                    <a:pt x="3" y="6"/>
                  </a:lnTo>
                  <a:lnTo>
                    <a:pt x="2" y="10"/>
                  </a:lnTo>
                  <a:lnTo>
                    <a:pt x="0" y="13"/>
                  </a:lnTo>
                  <a:lnTo>
                    <a:pt x="0" y="15"/>
                  </a:lnTo>
                  <a:lnTo>
                    <a:pt x="0" y="18"/>
                  </a:lnTo>
                  <a:lnTo>
                    <a:pt x="2" y="21"/>
                  </a:lnTo>
                  <a:lnTo>
                    <a:pt x="3" y="24"/>
                  </a:lnTo>
                  <a:lnTo>
                    <a:pt x="5" y="26"/>
                  </a:lnTo>
                  <a:lnTo>
                    <a:pt x="7" y="28"/>
                  </a:lnTo>
                  <a:lnTo>
                    <a:pt x="9" y="29"/>
                  </a:lnTo>
                  <a:lnTo>
                    <a:pt x="12" y="30"/>
                  </a:lnTo>
                  <a:lnTo>
                    <a:pt x="15" y="30"/>
                  </a:lnTo>
                  <a:lnTo>
                    <a:pt x="136" y="30"/>
                  </a:lnTo>
                  <a:lnTo>
                    <a:pt x="139" y="30"/>
                  </a:lnTo>
                  <a:lnTo>
                    <a:pt x="142" y="29"/>
                  </a:lnTo>
                  <a:lnTo>
                    <a:pt x="144" y="28"/>
                  </a:lnTo>
                  <a:lnTo>
                    <a:pt x="146" y="26"/>
                  </a:lnTo>
                  <a:lnTo>
                    <a:pt x="148" y="24"/>
                  </a:lnTo>
                  <a:lnTo>
                    <a:pt x="150" y="21"/>
                  </a:lnTo>
                  <a:lnTo>
                    <a:pt x="151" y="18"/>
                  </a:lnTo>
                  <a:lnTo>
                    <a:pt x="151" y="15"/>
                  </a:lnTo>
                  <a:lnTo>
                    <a:pt x="151" y="13"/>
                  </a:lnTo>
                  <a:lnTo>
                    <a:pt x="150" y="10"/>
                  </a:lnTo>
                  <a:lnTo>
                    <a:pt x="148" y="8"/>
                  </a:lnTo>
                  <a:lnTo>
                    <a:pt x="146" y="4"/>
                  </a:lnTo>
                  <a:lnTo>
                    <a:pt x="144" y="3"/>
                  </a:lnTo>
                  <a:lnTo>
                    <a:pt x="142" y="1"/>
                  </a:lnTo>
                  <a:lnTo>
                    <a:pt x="139" y="1"/>
                  </a:lnTo>
                  <a:lnTo>
                    <a:pt x="1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29">
              <a:extLst>
                <a:ext uri="{FF2B5EF4-FFF2-40B4-BE49-F238E27FC236}">
                  <a16:creationId xmlns:a16="http://schemas.microsoft.com/office/drawing/2014/main" xmlns="" id="{67D92154-D809-4A24-ADBA-A184552F2704}"/>
                </a:ext>
              </a:extLst>
            </p:cNvPr>
            <p:cNvSpPr>
              <a:spLocks/>
            </p:cNvSpPr>
            <p:nvPr/>
          </p:nvSpPr>
          <p:spPr bwMode="auto">
            <a:xfrm>
              <a:off x="2617788" y="2711450"/>
              <a:ext cx="28575" cy="11113"/>
            </a:xfrm>
            <a:custGeom>
              <a:avLst/>
              <a:gdLst>
                <a:gd name="T0" fmla="*/ 76 w 91"/>
                <a:gd name="T1" fmla="*/ 0 h 31"/>
                <a:gd name="T2" fmla="*/ 16 w 91"/>
                <a:gd name="T3" fmla="*/ 0 h 31"/>
                <a:gd name="T4" fmla="*/ 12 w 91"/>
                <a:gd name="T5" fmla="*/ 1 h 31"/>
                <a:gd name="T6" fmla="*/ 10 w 91"/>
                <a:gd name="T7" fmla="*/ 1 h 31"/>
                <a:gd name="T8" fmla="*/ 7 w 91"/>
                <a:gd name="T9" fmla="*/ 3 h 31"/>
                <a:gd name="T10" fmla="*/ 5 w 91"/>
                <a:gd name="T11" fmla="*/ 5 h 31"/>
                <a:gd name="T12" fmla="*/ 3 w 91"/>
                <a:gd name="T13" fmla="*/ 8 h 31"/>
                <a:gd name="T14" fmla="*/ 2 w 91"/>
                <a:gd name="T15" fmla="*/ 10 h 31"/>
                <a:gd name="T16" fmla="*/ 0 w 91"/>
                <a:gd name="T17" fmla="*/ 13 h 31"/>
                <a:gd name="T18" fmla="*/ 0 w 91"/>
                <a:gd name="T19" fmla="*/ 15 h 31"/>
                <a:gd name="T20" fmla="*/ 0 w 91"/>
                <a:gd name="T21" fmla="*/ 18 h 31"/>
                <a:gd name="T22" fmla="*/ 2 w 91"/>
                <a:gd name="T23" fmla="*/ 22 h 31"/>
                <a:gd name="T24" fmla="*/ 3 w 91"/>
                <a:gd name="T25" fmla="*/ 24 h 31"/>
                <a:gd name="T26" fmla="*/ 5 w 91"/>
                <a:gd name="T27" fmla="*/ 26 h 31"/>
                <a:gd name="T28" fmla="*/ 7 w 91"/>
                <a:gd name="T29" fmla="*/ 28 h 31"/>
                <a:gd name="T30" fmla="*/ 10 w 91"/>
                <a:gd name="T31" fmla="*/ 29 h 31"/>
                <a:gd name="T32" fmla="*/ 12 w 91"/>
                <a:gd name="T33" fmla="*/ 30 h 31"/>
                <a:gd name="T34" fmla="*/ 16 w 91"/>
                <a:gd name="T35" fmla="*/ 31 h 31"/>
                <a:gd name="T36" fmla="*/ 76 w 91"/>
                <a:gd name="T37" fmla="*/ 31 h 31"/>
                <a:gd name="T38" fmla="*/ 79 w 91"/>
                <a:gd name="T39" fmla="*/ 30 h 31"/>
                <a:gd name="T40" fmla="*/ 82 w 91"/>
                <a:gd name="T41" fmla="*/ 29 h 31"/>
                <a:gd name="T42" fmla="*/ 84 w 91"/>
                <a:gd name="T43" fmla="*/ 28 h 31"/>
                <a:gd name="T44" fmla="*/ 86 w 91"/>
                <a:gd name="T45" fmla="*/ 26 h 31"/>
                <a:gd name="T46" fmla="*/ 88 w 91"/>
                <a:gd name="T47" fmla="*/ 24 h 31"/>
                <a:gd name="T48" fmla="*/ 90 w 91"/>
                <a:gd name="T49" fmla="*/ 22 h 31"/>
                <a:gd name="T50" fmla="*/ 91 w 91"/>
                <a:gd name="T51" fmla="*/ 18 h 31"/>
                <a:gd name="T52" fmla="*/ 91 w 91"/>
                <a:gd name="T53" fmla="*/ 15 h 31"/>
                <a:gd name="T54" fmla="*/ 91 w 91"/>
                <a:gd name="T55" fmla="*/ 13 h 31"/>
                <a:gd name="T56" fmla="*/ 90 w 91"/>
                <a:gd name="T57" fmla="*/ 10 h 31"/>
                <a:gd name="T58" fmla="*/ 88 w 91"/>
                <a:gd name="T59" fmla="*/ 8 h 31"/>
                <a:gd name="T60" fmla="*/ 86 w 91"/>
                <a:gd name="T61" fmla="*/ 5 h 31"/>
                <a:gd name="T62" fmla="*/ 84 w 91"/>
                <a:gd name="T63" fmla="*/ 3 h 31"/>
                <a:gd name="T64" fmla="*/ 82 w 91"/>
                <a:gd name="T65" fmla="*/ 2 h 31"/>
                <a:gd name="T66" fmla="*/ 79 w 91"/>
                <a:gd name="T67" fmla="*/ 1 h 31"/>
                <a:gd name="T68" fmla="*/ 76 w 91"/>
                <a:gd name="T69" fmla="*/ 0 h 31"/>
                <a:gd name="T70" fmla="*/ 76 w 91"/>
                <a:gd name="T7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 h="31">
                  <a:moveTo>
                    <a:pt x="76" y="0"/>
                  </a:moveTo>
                  <a:lnTo>
                    <a:pt x="16" y="0"/>
                  </a:lnTo>
                  <a:lnTo>
                    <a:pt x="12" y="1"/>
                  </a:lnTo>
                  <a:lnTo>
                    <a:pt x="10" y="1"/>
                  </a:lnTo>
                  <a:lnTo>
                    <a:pt x="7" y="3"/>
                  </a:lnTo>
                  <a:lnTo>
                    <a:pt x="5" y="5"/>
                  </a:lnTo>
                  <a:lnTo>
                    <a:pt x="3" y="8"/>
                  </a:lnTo>
                  <a:lnTo>
                    <a:pt x="2" y="10"/>
                  </a:lnTo>
                  <a:lnTo>
                    <a:pt x="0" y="13"/>
                  </a:lnTo>
                  <a:lnTo>
                    <a:pt x="0" y="15"/>
                  </a:lnTo>
                  <a:lnTo>
                    <a:pt x="0" y="18"/>
                  </a:lnTo>
                  <a:lnTo>
                    <a:pt x="2" y="22"/>
                  </a:lnTo>
                  <a:lnTo>
                    <a:pt x="3" y="24"/>
                  </a:lnTo>
                  <a:lnTo>
                    <a:pt x="5" y="26"/>
                  </a:lnTo>
                  <a:lnTo>
                    <a:pt x="7" y="28"/>
                  </a:lnTo>
                  <a:lnTo>
                    <a:pt x="10" y="29"/>
                  </a:lnTo>
                  <a:lnTo>
                    <a:pt x="12" y="30"/>
                  </a:lnTo>
                  <a:lnTo>
                    <a:pt x="16" y="31"/>
                  </a:lnTo>
                  <a:lnTo>
                    <a:pt x="76" y="31"/>
                  </a:lnTo>
                  <a:lnTo>
                    <a:pt x="79" y="30"/>
                  </a:lnTo>
                  <a:lnTo>
                    <a:pt x="82" y="29"/>
                  </a:lnTo>
                  <a:lnTo>
                    <a:pt x="84" y="28"/>
                  </a:lnTo>
                  <a:lnTo>
                    <a:pt x="86" y="26"/>
                  </a:lnTo>
                  <a:lnTo>
                    <a:pt x="88" y="24"/>
                  </a:lnTo>
                  <a:lnTo>
                    <a:pt x="90" y="22"/>
                  </a:lnTo>
                  <a:lnTo>
                    <a:pt x="91" y="18"/>
                  </a:lnTo>
                  <a:lnTo>
                    <a:pt x="91" y="15"/>
                  </a:lnTo>
                  <a:lnTo>
                    <a:pt x="91" y="13"/>
                  </a:lnTo>
                  <a:lnTo>
                    <a:pt x="90" y="10"/>
                  </a:lnTo>
                  <a:lnTo>
                    <a:pt x="88" y="8"/>
                  </a:lnTo>
                  <a:lnTo>
                    <a:pt x="86" y="5"/>
                  </a:lnTo>
                  <a:lnTo>
                    <a:pt x="84" y="3"/>
                  </a:lnTo>
                  <a:lnTo>
                    <a:pt x="82" y="2"/>
                  </a:lnTo>
                  <a:lnTo>
                    <a:pt x="79" y="1"/>
                  </a:lnTo>
                  <a:lnTo>
                    <a:pt x="76"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30">
              <a:extLst>
                <a:ext uri="{FF2B5EF4-FFF2-40B4-BE49-F238E27FC236}">
                  <a16:creationId xmlns:a16="http://schemas.microsoft.com/office/drawing/2014/main" xmlns="" id="{C331234E-9EA9-4C57-9933-731231499C4B}"/>
                </a:ext>
              </a:extLst>
            </p:cNvPr>
            <p:cNvSpPr>
              <a:spLocks/>
            </p:cNvSpPr>
            <p:nvPr/>
          </p:nvSpPr>
          <p:spPr bwMode="auto">
            <a:xfrm>
              <a:off x="2627313" y="2732088"/>
              <a:ext cx="19050" cy="9525"/>
            </a:xfrm>
            <a:custGeom>
              <a:avLst/>
              <a:gdLst>
                <a:gd name="T0" fmla="*/ 45 w 60"/>
                <a:gd name="T1" fmla="*/ 0 h 30"/>
                <a:gd name="T2" fmla="*/ 15 w 60"/>
                <a:gd name="T3" fmla="*/ 0 h 30"/>
                <a:gd name="T4" fmla="*/ 11 w 60"/>
                <a:gd name="T5" fmla="*/ 0 h 30"/>
                <a:gd name="T6" fmla="*/ 9 w 60"/>
                <a:gd name="T7" fmla="*/ 1 h 30"/>
                <a:gd name="T8" fmla="*/ 6 w 60"/>
                <a:gd name="T9" fmla="*/ 2 h 30"/>
                <a:gd name="T10" fmla="*/ 4 w 60"/>
                <a:gd name="T11" fmla="*/ 5 h 30"/>
                <a:gd name="T12" fmla="*/ 2 w 60"/>
                <a:gd name="T13" fmla="*/ 7 h 30"/>
                <a:gd name="T14" fmla="*/ 1 w 60"/>
                <a:gd name="T15" fmla="*/ 9 h 30"/>
                <a:gd name="T16" fmla="*/ 0 w 60"/>
                <a:gd name="T17" fmla="*/ 12 h 30"/>
                <a:gd name="T18" fmla="*/ 0 w 60"/>
                <a:gd name="T19" fmla="*/ 15 h 30"/>
                <a:gd name="T20" fmla="*/ 0 w 60"/>
                <a:gd name="T21" fmla="*/ 17 h 30"/>
                <a:gd name="T22" fmla="*/ 1 w 60"/>
                <a:gd name="T23" fmla="*/ 21 h 30"/>
                <a:gd name="T24" fmla="*/ 2 w 60"/>
                <a:gd name="T25" fmla="*/ 23 h 30"/>
                <a:gd name="T26" fmla="*/ 4 w 60"/>
                <a:gd name="T27" fmla="*/ 26 h 30"/>
                <a:gd name="T28" fmla="*/ 6 w 60"/>
                <a:gd name="T29" fmla="*/ 27 h 30"/>
                <a:gd name="T30" fmla="*/ 9 w 60"/>
                <a:gd name="T31" fmla="*/ 29 h 30"/>
                <a:gd name="T32" fmla="*/ 11 w 60"/>
                <a:gd name="T33" fmla="*/ 29 h 30"/>
                <a:gd name="T34" fmla="*/ 15 w 60"/>
                <a:gd name="T35" fmla="*/ 30 h 30"/>
                <a:gd name="T36" fmla="*/ 45 w 60"/>
                <a:gd name="T37" fmla="*/ 30 h 30"/>
                <a:gd name="T38" fmla="*/ 48 w 60"/>
                <a:gd name="T39" fmla="*/ 29 h 30"/>
                <a:gd name="T40" fmla="*/ 51 w 60"/>
                <a:gd name="T41" fmla="*/ 29 h 30"/>
                <a:gd name="T42" fmla="*/ 53 w 60"/>
                <a:gd name="T43" fmla="*/ 27 h 30"/>
                <a:gd name="T44" fmla="*/ 55 w 60"/>
                <a:gd name="T45" fmla="*/ 26 h 30"/>
                <a:gd name="T46" fmla="*/ 57 w 60"/>
                <a:gd name="T47" fmla="*/ 23 h 30"/>
                <a:gd name="T48" fmla="*/ 59 w 60"/>
                <a:gd name="T49" fmla="*/ 21 h 30"/>
                <a:gd name="T50" fmla="*/ 60 w 60"/>
                <a:gd name="T51" fmla="*/ 17 h 30"/>
                <a:gd name="T52" fmla="*/ 60 w 60"/>
                <a:gd name="T53" fmla="*/ 15 h 30"/>
                <a:gd name="T54" fmla="*/ 60 w 60"/>
                <a:gd name="T55" fmla="*/ 12 h 30"/>
                <a:gd name="T56" fmla="*/ 59 w 60"/>
                <a:gd name="T57" fmla="*/ 9 h 30"/>
                <a:gd name="T58" fmla="*/ 57 w 60"/>
                <a:gd name="T59" fmla="*/ 7 h 30"/>
                <a:gd name="T60" fmla="*/ 55 w 60"/>
                <a:gd name="T61" fmla="*/ 5 h 30"/>
                <a:gd name="T62" fmla="*/ 53 w 60"/>
                <a:gd name="T63" fmla="*/ 2 h 30"/>
                <a:gd name="T64" fmla="*/ 51 w 60"/>
                <a:gd name="T65" fmla="*/ 1 h 30"/>
                <a:gd name="T66" fmla="*/ 48 w 60"/>
                <a:gd name="T67" fmla="*/ 0 h 30"/>
                <a:gd name="T68" fmla="*/ 45 w 6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30">
                  <a:moveTo>
                    <a:pt x="45" y="0"/>
                  </a:moveTo>
                  <a:lnTo>
                    <a:pt x="15" y="0"/>
                  </a:lnTo>
                  <a:lnTo>
                    <a:pt x="11" y="0"/>
                  </a:lnTo>
                  <a:lnTo>
                    <a:pt x="9" y="1"/>
                  </a:lnTo>
                  <a:lnTo>
                    <a:pt x="6" y="2"/>
                  </a:lnTo>
                  <a:lnTo>
                    <a:pt x="4" y="5"/>
                  </a:lnTo>
                  <a:lnTo>
                    <a:pt x="2" y="7"/>
                  </a:lnTo>
                  <a:lnTo>
                    <a:pt x="1" y="9"/>
                  </a:lnTo>
                  <a:lnTo>
                    <a:pt x="0" y="12"/>
                  </a:lnTo>
                  <a:lnTo>
                    <a:pt x="0" y="15"/>
                  </a:lnTo>
                  <a:lnTo>
                    <a:pt x="0" y="17"/>
                  </a:lnTo>
                  <a:lnTo>
                    <a:pt x="1" y="21"/>
                  </a:lnTo>
                  <a:lnTo>
                    <a:pt x="2" y="23"/>
                  </a:lnTo>
                  <a:lnTo>
                    <a:pt x="4" y="26"/>
                  </a:lnTo>
                  <a:lnTo>
                    <a:pt x="6" y="27"/>
                  </a:lnTo>
                  <a:lnTo>
                    <a:pt x="9" y="29"/>
                  </a:lnTo>
                  <a:lnTo>
                    <a:pt x="11" y="29"/>
                  </a:lnTo>
                  <a:lnTo>
                    <a:pt x="15" y="30"/>
                  </a:lnTo>
                  <a:lnTo>
                    <a:pt x="45" y="30"/>
                  </a:lnTo>
                  <a:lnTo>
                    <a:pt x="48" y="29"/>
                  </a:lnTo>
                  <a:lnTo>
                    <a:pt x="51" y="29"/>
                  </a:lnTo>
                  <a:lnTo>
                    <a:pt x="53" y="27"/>
                  </a:lnTo>
                  <a:lnTo>
                    <a:pt x="55" y="26"/>
                  </a:lnTo>
                  <a:lnTo>
                    <a:pt x="57" y="23"/>
                  </a:lnTo>
                  <a:lnTo>
                    <a:pt x="59" y="21"/>
                  </a:lnTo>
                  <a:lnTo>
                    <a:pt x="60" y="17"/>
                  </a:lnTo>
                  <a:lnTo>
                    <a:pt x="60" y="15"/>
                  </a:lnTo>
                  <a:lnTo>
                    <a:pt x="60" y="12"/>
                  </a:lnTo>
                  <a:lnTo>
                    <a:pt x="59" y="9"/>
                  </a:lnTo>
                  <a:lnTo>
                    <a:pt x="57" y="7"/>
                  </a:lnTo>
                  <a:lnTo>
                    <a:pt x="55" y="5"/>
                  </a:lnTo>
                  <a:lnTo>
                    <a:pt x="53" y="2"/>
                  </a:lnTo>
                  <a:lnTo>
                    <a:pt x="51" y="1"/>
                  </a:lnTo>
                  <a:lnTo>
                    <a:pt x="48"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31">
              <a:extLst>
                <a:ext uri="{FF2B5EF4-FFF2-40B4-BE49-F238E27FC236}">
                  <a16:creationId xmlns:a16="http://schemas.microsoft.com/office/drawing/2014/main" xmlns="" id="{6ADA05A3-1293-46DC-8224-3676BC286D78}"/>
                </a:ext>
              </a:extLst>
            </p:cNvPr>
            <p:cNvSpPr>
              <a:spLocks noEditPoints="1"/>
            </p:cNvSpPr>
            <p:nvPr/>
          </p:nvSpPr>
          <p:spPr bwMode="auto">
            <a:xfrm>
              <a:off x="2603500" y="2530475"/>
              <a:ext cx="114300" cy="114300"/>
            </a:xfrm>
            <a:custGeom>
              <a:avLst/>
              <a:gdLst>
                <a:gd name="T0" fmla="*/ 167 w 362"/>
                <a:gd name="T1" fmla="*/ 103 h 362"/>
                <a:gd name="T2" fmla="*/ 169 w 362"/>
                <a:gd name="T3" fmla="*/ 98 h 362"/>
                <a:gd name="T4" fmla="*/ 172 w 362"/>
                <a:gd name="T5" fmla="*/ 94 h 362"/>
                <a:gd name="T6" fmla="*/ 177 w 362"/>
                <a:gd name="T7" fmla="*/ 92 h 362"/>
                <a:gd name="T8" fmla="*/ 184 w 362"/>
                <a:gd name="T9" fmla="*/ 92 h 362"/>
                <a:gd name="T10" fmla="*/ 189 w 362"/>
                <a:gd name="T11" fmla="*/ 94 h 362"/>
                <a:gd name="T12" fmla="*/ 193 w 362"/>
                <a:gd name="T13" fmla="*/ 98 h 362"/>
                <a:gd name="T14" fmla="*/ 196 w 362"/>
                <a:gd name="T15" fmla="*/ 103 h 362"/>
                <a:gd name="T16" fmla="*/ 196 w 362"/>
                <a:gd name="T17" fmla="*/ 181 h 362"/>
                <a:gd name="T18" fmla="*/ 244 w 362"/>
                <a:gd name="T19" fmla="*/ 182 h 362"/>
                <a:gd name="T20" fmla="*/ 249 w 362"/>
                <a:gd name="T21" fmla="*/ 184 h 362"/>
                <a:gd name="T22" fmla="*/ 254 w 362"/>
                <a:gd name="T23" fmla="*/ 188 h 362"/>
                <a:gd name="T24" fmla="*/ 256 w 362"/>
                <a:gd name="T25" fmla="*/ 193 h 362"/>
                <a:gd name="T26" fmla="*/ 256 w 362"/>
                <a:gd name="T27" fmla="*/ 199 h 362"/>
                <a:gd name="T28" fmla="*/ 254 w 362"/>
                <a:gd name="T29" fmla="*/ 204 h 362"/>
                <a:gd name="T30" fmla="*/ 249 w 362"/>
                <a:gd name="T31" fmla="*/ 208 h 362"/>
                <a:gd name="T32" fmla="*/ 244 w 362"/>
                <a:gd name="T33" fmla="*/ 211 h 362"/>
                <a:gd name="T34" fmla="*/ 181 w 362"/>
                <a:gd name="T35" fmla="*/ 212 h 362"/>
                <a:gd name="T36" fmla="*/ 175 w 362"/>
                <a:gd name="T37" fmla="*/ 211 h 362"/>
                <a:gd name="T38" fmla="*/ 170 w 362"/>
                <a:gd name="T39" fmla="*/ 206 h 362"/>
                <a:gd name="T40" fmla="*/ 167 w 362"/>
                <a:gd name="T41" fmla="*/ 202 h 362"/>
                <a:gd name="T42" fmla="*/ 166 w 362"/>
                <a:gd name="T43" fmla="*/ 197 h 362"/>
                <a:gd name="T44" fmla="*/ 181 w 362"/>
                <a:gd name="T45" fmla="*/ 362 h 362"/>
                <a:gd name="T46" fmla="*/ 217 w 362"/>
                <a:gd name="T47" fmla="*/ 359 h 362"/>
                <a:gd name="T48" fmla="*/ 251 w 362"/>
                <a:gd name="T49" fmla="*/ 348 h 362"/>
                <a:gd name="T50" fmla="*/ 281 w 362"/>
                <a:gd name="T51" fmla="*/ 331 h 362"/>
                <a:gd name="T52" fmla="*/ 308 w 362"/>
                <a:gd name="T53" fmla="*/ 309 h 362"/>
                <a:gd name="T54" fmla="*/ 331 w 362"/>
                <a:gd name="T55" fmla="*/ 282 h 362"/>
                <a:gd name="T56" fmla="*/ 347 w 362"/>
                <a:gd name="T57" fmla="*/ 251 h 362"/>
                <a:gd name="T58" fmla="*/ 358 w 362"/>
                <a:gd name="T59" fmla="*/ 217 h 362"/>
                <a:gd name="T60" fmla="*/ 362 w 362"/>
                <a:gd name="T61" fmla="*/ 182 h 362"/>
                <a:gd name="T62" fmla="*/ 358 w 362"/>
                <a:gd name="T63" fmla="*/ 145 h 362"/>
                <a:gd name="T64" fmla="*/ 347 w 362"/>
                <a:gd name="T65" fmla="*/ 111 h 362"/>
                <a:gd name="T66" fmla="*/ 331 w 362"/>
                <a:gd name="T67" fmla="*/ 80 h 362"/>
                <a:gd name="T68" fmla="*/ 308 w 362"/>
                <a:gd name="T69" fmla="*/ 53 h 362"/>
                <a:gd name="T70" fmla="*/ 281 w 362"/>
                <a:gd name="T71" fmla="*/ 31 h 362"/>
                <a:gd name="T72" fmla="*/ 251 w 362"/>
                <a:gd name="T73" fmla="*/ 14 h 362"/>
                <a:gd name="T74" fmla="*/ 217 w 362"/>
                <a:gd name="T75" fmla="*/ 5 h 362"/>
                <a:gd name="T76" fmla="*/ 181 w 362"/>
                <a:gd name="T77" fmla="*/ 0 h 362"/>
                <a:gd name="T78" fmla="*/ 144 w 362"/>
                <a:gd name="T79" fmla="*/ 5 h 362"/>
                <a:gd name="T80" fmla="*/ 111 w 362"/>
                <a:gd name="T81" fmla="*/ 14 h 362"/>
                <a:gd name="T82" fmla="*/ 80 w 362"/>
                <a:gd name="T83" fmla="*/ 31 h 362"/>
                <a:gd name="T84" fmla="*/ 53 w 362"/>
                <a:gd name="T85" fmla="*/ 53 h 362"/>
                <a:gd name="T86" fmla="*/ 32 w 362"/>
                <a:gd name="T87" fmla="*/ 80 h 362"/>
                <a:gd name="T88" fmla="*/ 14 w 362"/>
                <a:gd name="T89" fmla="*/ 111 h 362"/>
                <a:gd name="T90" fmla="*/ 4 w 362"/>
                <a:gd name="T91" fmla="*/ 145 h 362"/>
                <a:gd name="T92" fmla="*/ 0 w 362"/>
                <a:gd name="T93" fmla="*/ 182 h 362"/>
                <a:gd name="T94" fmla="*/ 4 w 362"/>
                <a:gd name="T95" fmla="*/ 217 h 362"/>
                <a:gd name="T96" fmla="*/ 14 w 362"/>
                <a:gd name="T97" fmla="*/ 251 h 362"/>
                <a:gd name="T98" fmla="*/ 32 w 362"/>
                <a:gd name="T99" fmla="*/ 282 h 362"/>
                <a:gd name="T100" fmla="*/ 53 w 362"/>
                <a:gd name="T101" fmla="*/ 309 h 362"/>
                <a:gd name="T102" fmla="*/ 80 w 362"/>
                <a:gd name="T103" fmla="*/ 331 h 362"/>
                <a:gd name="T104" fmla="*/ 111 w 362"/>
                <a:gd name="T105" fmla="*/ 348 h 362"/>
                <a:gd name="T106" fmla="*/ 144 w 362"/>
                <a:gd name="T107" fmla="*/ 359 h 362"/>
                <a:gd name="T108" fmla="*/ 181 w 362"/>
                <a:gd name="T109"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2" h="362">
                  <a:moveTo>
                    <a:pt x="166" y="105"/>
                  </a:moveTo>
                  <a:lnTo>
                    <a:pt x="167" y="103"/>
                  </a:lnTo>
                  <a:lnTo>
                    <a:pt x="167" y="100"/>
                  </a:lnTo>
                  <a:lnTo>
                    <a:pt x="169" y="98"/>
                  </a:lnTo>
                  <a:lnTo>
                    <a:pt x="170" y="95"/>
                  </a:lnTo>
                  <a:lnTo>
                    <a:pt x="172" y="94"/>
                  </a:lnTo>
                  <a:lnTo>
                    <a:pt x="175" y="92"/>
                  </a:lnTo>
                  <a:lnTo>
                    <a:pt x="177" y="92"/>
                  </a:lnTo>
                  <a:lnTo>
                    <a:pt x="181" y="90"/>
                  </a:lnTo>
                  <a:lnTo>
                    <a:pt x="184" y="92"/>
                  </a:lnTo>
                  <a:lnTo>
                    <a:pt x="187" y="92"/>
                  </a:lnTo>
                  <a:lnTo>
                    <a:pt x="189" y="94"/>
                  </a:lnTo>
                  <a:lnTo>
                    <a:pt x="191" y="95"/>
                  </a:lnTo>
                  <a:lnTo>
                    <a:pt x="193" y="98"/>
                  </a:lnTo>
                  <a:lnTo>
                    <a:pt x="195" y="100"/>
                  </a:lnTo>
                  <a:lnTo>
                    <a:pt x="196" y="103"/>
                  </a:lnTo>
                  <a:lnTo>
                    <a:pt x="196" y="105"/>
                  </a:lnTo>
                  <a:lnTo>
                    <a:pt x="196" y="181"/>
                  </a:lnTo>
                  <a:lnTo>
                    <a:pt x="241" y="181"/>
                  </a:lnTo>
                  <a:lnTo>
                    <a:pt x="244" y="182"/>
                  </a:lnTo>
                  <a:lnTo>
                    <a:pt x="247" y="183"/>
                  </a:lnTo>
                  <a:lnTo>
                    <a:pt x="249" y="184"/>
                  </a:lnTo>
                  <a:lnTo>
                    <a:pt x="251" y="186"/>
                  </a:lnTo>
                  <a:lnTo>
                    <a:pt x="254" y="188"/>
                  </a:lnTo>
                  <a:lnTo>
                    <a:pt x="255" y="190"/>
                  </a:lnTo>
                  <a:lnTo>
                    <a:pt x="256" y="193"/>
                  </a:lnTo>
                  <a:lnTo>
                    <a:pt x="256" y="197"/>
                  </a:lnTo>
                  <a:lnTo>
                    <a:pt x="256" y="199"/>
                  </a:lnTo>
                  <a:lnTo>
                    <a:pt x="255" y="202"/>
                  </a:lnTo>
                  <a:lnTo>
                    <a:pt x="254" y="204"/>
                  </a:lnTo>
                  <a:lnTo>
                    <a:pt x="251" y="206"/>
                  </a:lnTo>
                  <a:lnTo>
                    <a:pt x="249" y="208"/>
                  </a:lnTo>
                  <a:lnTo>
                    <a:pt x="247" y="211"/>
                  </a:lnTo>
                  <a:lnTo>
                    <a:pt x="244" y="211"/>
                  </a:lnTo>
                  <a:lnTo>
                    <a:pt x="241" y="212"/>
                  </a:lnTo>
                  <a:lnTo>
                    <a:pt x="181" y="212"/>
                  </a:lnTo>
                  <a:lnTo>
                    <a:pt x="177" y="211"/>
                  </a:lnTo>
                  <a:lnTo>
                    <a:pt x="175" y="211"/>
                  </a:lnTo>
                  <a:lnTo>
                    <a:pt x="172" y="208"/>
                  </a:lnTo>
                  <a:lnTo>
                    <a:pt x="170" y="206"/>
                  </a:lnTo>
                  <a:lnTo>
                    <a:pt x="169" y="204"/>
                  </a:lnTo>
                  <a:lnTo>
                    <a:pt x="167" y="202"/>
                  </a:lnTo>
                  <a:lnTo>
                    <a:pt x="167" y="199"/>
                  </a:lnTo>
                  <a:lnTo>
                    <a:pt x="166" y="197"/>
                  </a:lnTo>
                  <a:lnTo>
                    <a:pt x="166" y="105"/>
                  </a:lnTo>
                  <a:close/>
                  <a:moveTo>
                    <a:pt x="181" y="362"/>
                  </a:moveTo>
                  <a:lnTo>
                    <a:pt x="200" y="361"/>
                  </a:lnTo>
                  <a:lnTo>
                    <a:pt x="217" y="359"/>
                  </a:lnTo>
                  <a:lnTo>
                    <a:pt x="234" y="353"/>
                  </a:lnTo>
                  <a:lnTo>
                    <a:pt x="251" y="348"/>
                  </a:lnTo>
                  <a:lnTo>
                    <a:pt x="268" y="340"/>
                  </a:lnTo>
                  <a:lnTo>
                    <a:pt x="281" y="331"/>
                  </a:lnTo>
                  <a:lnTo>
                    <a:pt x="295" y="320"/>
                  </a:lnTo>
                  <a:lnTo>
                    <a:pt x="308" y="309"/>
                  </a:lnTo>
                  <a:lnTo>
                    <a:pt x="320" y="296"/>
                  </a:lnTo>
                  <a:lnTo>
                    <a:pt x="331" y="282"/>
                  </a:lnTo>
                  <a:lnTo>
                    <a:pt x="339" y="267"/>
                  </a:lnTo>
                  <a:lnTo>
                    <a:pt x="347" y="251"/>
                  </a:lnTo>
                  <a:lnTo>
                    <a:pt x="353" y="235"/>
                  </a:lnTo>
                  <a:lnTo>
                    <a:pt x="358" y="217"/>
                  </a:lnTo>
                  <a:lnTo>
                    <a:pt x="361" y="200"/>
                  </a:lnTo>
                  <a:lnTo>
                    <a:pt x="362" y="182"/>
                  </a:lnTo>
                  <a:lnTo>
                    <a:pt x="361" y="162"/>
                  </a:lnTo>
                  <a:lnTo>
                    <a:pt x="358" y="145"/>
                  </a:lnTo>
                  <a:lnTo>
                    <a:pt x="353" y="127"/>
                  </a:lnTo>
                  <a:lnTo>
                    <a:pt x="347" y="111"/>
                  </a:lnTo>
                  <a:lnTo>
                    <a:pt x="339" y="95"/>
                  </a:lnTo>
                  <a:lnTo>
                    <a:pt x="331" y="80"/>
                  </a:lnTo>
                  <a:lnTo>
                    <a:pt x="320" y="66"/>
                  </a:lnTo>
                  <a:lnTo>
                    <a:pt x="308" y="53"/>
                  </a:lnTo>
                  <a:lnTo>
                    <a:pt x="295" y="42"/>
                  </a:lnTo>
                  <a:lnTo>
                    <a:pt x="281" y="31"/>
                  </a:lnTo>
                  <a:lnTo>
                    <a:pt x="268" y="22"/>
                  </a:lnTo>
                  <a:lnTo>
                    <a:pt x="251" y="14"/>
                  </a:lnTo>
                  <a:lnTo>
                    <a:pt x="234" y="9"/>
                  </a:lnTo>
                  <a:lnTo>
                    <a:pt x="217" y="5"/>
                  </a:lnTo>
                  <a:lnTo>
                    <a:pt x="200" y="1"/>
                  </a:lnTo>
                  <a:lnTo>
                    <a:pt x="181" y="0"/>
                  </a:lnTo>
                  <a:lnTo>
                    <a:pt x="162" y="1"/>
                  </a:lnTo>
                  <a:lnTo>
                    <a:pt x="144" y="5"/>
                  </a:lnTo>
                  <a:lnTo>
                    <a:pt x="127" y="9"/>
                  </a:lnTo>
                  <a:lnTo>
                    <a:pt x="111" y="14"/>
                  </a:lnTo>
                  <a:lnTo>
                    <a:pt x="95" y="22"/>
                  </a:lnTo>
                  <a:lnTo>
                    <a:pt x="80" y="31"/>
                  </a:lnTo>
                  <a:lnTo>
                    <a:pt x="66" y="42"/>
                  </a:lnTo>
                  <a:lnTo>
                    <a:pt x="53" y="53"/>
                  </a:lnTo>
                  <a:lnTo>
                    <a:pt x="41" y="66"/>
                  </a:lnTo>
                  <a:lnTo>
                    <a:pt x="32" y="80"/>
                  </a:lnTo>
                  <a:lnTo>
                    <a:pt x="22" y="95"/>
                  </a:lnTo>
                  <a:lnTo>
                    <a:pt x="14" y="111"/>
                  </a:lnTo>
                  <a:lnTo>
                    <a:pt x="8" y="128"/>
                  </a:lnTo>
                  <a:lnTo>
                    <a:pt x="4" y="145"/>
                  </a:lnTo>
                  <a:lnTo>
                    <a:pt x="2" y="162"/>
                  </a:lnTo>
                  <a:lnTo>
                    <a:pt x="0" y="182"/>
                  </a:lnTo>
                  <a:lnTo>
                    <a:pt x="2" y="200"/>
                  </a:lnTo>
                  <a:lnTo>
                    <a:pt x="4" y="217"/>
                  </a:lnTo>
                  <a:lnTo>
                    <a:pt x="8" y="235"/>
                  </a:lnTo>
                  <a:lnTo>
                    <a:pt x="14" y="251"/>
                  </a:lnTo>
                  <a:lnTo>
                    <a:pt x="22" y="267"/>
                  </a:lnTo>
                  <a:lnTo>
                    <a:pt x="32" y="282"/>
                  </a:lnTo>
                  <a:lnTo>
                    <a:pt x="41" y="296"/>
                  </a:lnTo>
                  <a:lnTo>
                    <a:pt x="53" y="309"/>
                  </a:lnTo>
                  <a:lnTo>
                    <a:pt x="66" y="320"/>
                  </a:lnTo>
                  <a:lnTo>
                    <a:pt x="80" y="331"/>
                  </a:lnTo>
                  <a:lnTo>
                    <a:pt x="95" y="340"/>
                  </a:lnTo>
                  <a:lnTo>
                    <a:pt x="111" y="348"/>
                  </a:lnTo>
                  <a:lnTo>
                    <a:pt x="127" y="353"/>
                  </a:lnTo>
                  <a:lnTo>
                    <a:pt x="144" y="359"/>
                  </a:lnTo>
                  <a:lnTo>
                    <a:pt x="162" y="361"/>
                  </a:lnTo>
                  <a:lnTo>
                    <a:pt x="181"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32">
              <a:extLst>
                <a:ext uri="{FF2B5EF4-FFF2-40B4-BE49-F238E27FC236}">
                  <a16:creationId xmlns:a16="http://schemas.microsoft.com/office/drawing/2014/main" xmlns="" id="{FA4D6B7E-6F35-4229-B442-5A400656714F}"/>
                </a:ext>
              </a:extLst>
            </p:cNvPr>
            <p:cNvSpPr>
              <a:spLocks/>
            </p:cNvSpPr>
            <p:nvPr/>
          </p:nvSpPr>
          <p:spPr bwMode="auto">
            <a:xfrm>
              <a:off x="2689225" y="2732088"/>
              <a:ext cx="47625" cy="47625"/>
            </a:xfrm>
            <a:custGeom>
              <a:avLst/>
              <a:gdLst>
                <a:gd name="T0" fmla="*/ 67 w 150"/>
                <a:gd name="T1" fmla="*/ 0 h 150"/>
                <a:gd name="T2" fmla="*/ 52 w 150"/>
                <a:gd name="T3" fmla="*/ 3 h 150"/>
                <a:gd name="T4" fmla="*/ 38 w 150"/>
                <a:gd name="T5" fmla="*/ 9 h 150"/>
                <a:gd name="T6" fmla="*/ 27 w 150"/>
                <a:gd name="T7" fmla="*/ 17 h 150"/>
                <a:gd name="T8" fmla="*/ 17 w 150"/>
                <a:gd name="T9" fmla="*/ 27 h 150"/>
                <a:gd name="T10" fmla="*/ 8 w 150"/>
                <a:gd name="T11" fmla="*/ 39 h 150"/>
                <a:gd name="T12" fmla="*/ 3 w 150"/>
                <a:gd name="T13" fmla="*/ 53 h 150"/>
                <a:gd name="T14" fmla="*/ 0 w 150"/>
                <a:gd name="T15" fmla="*/ 68 h 150"/>
                <a:gd name="T16" fmla="*/ 0 w 150"/>
                <a:gd name="T17" fmla="*/ 83 h 150"/>
                <a:gd name="T18" fmla="*/ 3 w 150"/>
                <a:gd name="T19" fmla="*/ 98 h 150"/>
                <a:gd name="T20" fmla="*/ 8 w 150"/>
                <a:gd name="T21" fmla="*/ 111 h 150"/>
                <a:gd name="T22" fmla="*/ 17 w 150"/>
                <a:gd name="T23" fmla="*/ 123 h 150"/>
                <a:gd name="T24" fmla="*/ 27 w 150"/>
                <a:gd name="T25" fmla="*/ 133 h 150"/>
                <a:gd name="T26" fmla="*/ 38 w 150"/>
                <a:gd name="T27" fmla="*/ 141 h 150"/>
                <a:gd name="T28" fmla="*/ 52 w 150"/>
                <a:gd name="T29" fmla="*/ 147 h 150"/>
                <a:gd name="T30" fmla="*/ 67 w 150"/>
                <a:gd name="T31" fmla="*/ 150 h 150"/>
                <a:gd name="T32" fmla="*/ 82 w 150"/>
                <a:gd name="T33" fmla="*/ 150 h 150"/>
                <a:gd name="T34" fmla="*/ 97 w 150"/>
                <a:gd name="T35" fmla="*/ 147 h 150"/>
                <a:gd name="T36" fmla="*/ 110 w 150"/>
                <a:gd name="T37" fmla="*/ 141 h 150"/>
                <a:gd name="T38" fmla="*/ 122 w 150"/>
                <a:gd name="T39" fmla="*/ 133 h 150"/>
                <a:gd name="T40" fmla="*/ 133 w 150"/>
                <a:gd name="T41" fmla="*/ 123 h 150"/>
                <a:gd name="T42" fmla="*/ 140 w 150"/>
                <a:gd name="T43" fmla="*/ 111 h 150"/>
                <a:gd name="T44" fmla="*/ 147 w 150"/>
                <a:gd name="T45" fmla="*/ 98 h 150"/>
                <a:gd name="T46" fmla="*/ 150 w 150"/>
                <a:gd name="T47" fmla="*/ 83 h 150"/>
                <a:gd name="T48" fmla="*/ 150 w 150"/>
                <a:gd name="T49" fmla="*/ 68 h 150"/>
                <a:gd name="T50" fmla="*/ 147 w 150"/>
                <a:gd name="T51" fmla="*/ 53 h 150"/>
                <a:gd name="T52" fmla="*/ 140 w 150"/>
                <a:gd name="T53" fmla="*/ 39 h 150"/>
                <a:gd name="T54" fmla="*/ 133 w 150"/>
                <a:gd name="T55" fmla="*/ 27 h 150"/>
                <a:gd name="T56" fmla="*/ 122 w 150"/>
                <a:gd name="T57" fmla="*/ 17 h 150"/>
                <a:gd name="T58" fmla="*/ 110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5" y="6"/>
                  </a:lnTo>
                  <a:lnTo>
                    <a:pt x="38" y="9"/>
                  </a:lnTo>
                  <a:lnTo>
                    <a:pt x="32" y="13"/>
                  </a:lnTo>
                  <a:lnTo>
                    <a:pt x="27" y="17"/>
                  </a:lnTo>
                  <a:lnTo>
                    <a:pt x="21" y="22"/>
                  </a:lnTo>
                  <a:lnTo>
                    <a:pt x="17" y="27"/>
                  </a:lnTo>
                  <a:lnTo>
                    <a:pt x="13" y="33"/>
                  </a:lnTo>
                  <a:lnTo>
                    <a:pt x="8" y="39"/>
                  </a:lnTo>
                  <a:lnTo>
                    <a:pt x="5" y="45"/>
                  </a:lnTo>
                  <a:lnTo>
                    <a:pt x="3" y="53"/>
                  </a:lnTo>
                  <a:lnTo>
                    <a:pt x="1" y="60"/>
                  </a:lnTo>
                  <a:lnTo>
                    <a:pt x="0" y="68"/>
                  </a:lnTo>
                  <a:lnTo>
                    <a:pt x="0" y="75"/>
                  </a:lnTo>
                  <a:lnTo>
                    <a:pt x="0" y="83"/>
                  </a:lnTo>
                  <a:lnTo>
                    <a:pt x="1" y="90"/>
                  </a:lnTo>
                  <a:lnTo>
                    <a:pt x="3" y="98"/>
                  </a:lnTo>
                  <a:lnTo>
                    <a:pt x="5" y="104"/>
                  </a:lnTo>
                  <a:lnTo>
                    <a:pt x="8" y="111"/>
                  </a:lnTo>
                  <a:lnTo>
                    <a:pt x="13" y="117"/>
                  </a:lnTo>
                  <a:lnTo>
                    <a:pt x="17" y="123"/>
                  </a:lnTo>
                  <a:lnTo>
                    <a:pt x="21" y="128"/>
                  </a:lnTo>
                  <a:lnTo>
                    <a:pt x="27" y="133"/>
                  </a:lnTo>
                  <a:lnTo>
                    <a:pt x="32" y="138"/>
                  </a:lnTo>
                  <a:lnTo>
                    <a:pt x="38" y="141"/>
                  </a:lnTo>
                  <a:lnTo>
                    <a:pt x="45" y="144"/>
                  </a:lnTo>
                  <a:lnTo>
                    <a:pt x="52" y="147"/>
                  </a:lnTo>
                  <a:lnTo>
                    <a:pt x="60" y="149"/>
                  </a:lnTo>
                  <a:lnTo>
                    <a:pt x="67" y="150"/>
                  </a:lnTo>
                  <a:lnTo>
                    <a:pt x="75" y="150"/>
                  </a:lnTo>
                  <a:lnTo>
                    <a:pt x="82" y="150"/>
                  </a:lnTo>
                  <a:lnTo>
                    <a:pt x="90" y="149"/>
                  </a:lnTo>
                  <a:lnTo>
                    <a:pt x="97" y="147"/>
                  </a:lnTo>
                  <a:lnTo>
                    <a:pt x="104" y="144"/>
                  </a:lnTo>
                  <a:lnTo>
                    <a:pt x="110" y="141"/>
                  </a:lnTo>
                  <a:lnTo>
                    <a:pt x="117" y="138"/>
                  </a:lnTo>
                  <a:lnTo>
                    <a:pt x="122" y="133"/>
                  </a:lnTo>
                  <a:lnTo>
                    <a:pt x="127" y="128"/>
                  </a:lnTo>
                  <a:lnTo>
                    <a:pt x="133" y="123"/>
                  </a:lnTo>
                  <a:lnTo>
                    <a:pt x="137" y="117"/>
                  </a:lnTo>
                  <a:lnTo>
                    <a:pt x="140" y="111"/>
                  </a:lnTo>
                  <a:lnTo>
                    <a:pt x="144" y="104"/>
                  </a:lnTo>
                  <a:lnTo>
                    <a:pt x="147" y="98"/>
                  </a:lnTo>
                  <a:lnTo>
                    <a:pt x="148" y="90"/>
                  </a:lnTo>
                  <a:lnTo>
                    <a:pt x="150" y="83"/>
                  </a:lnTo>
                  <a:lnTo>
                    <a:pt x="150" y="75"/>
                  </a:lnTo>
                  <a:lnTo>
                    <a:pt x="150" y="68"/>
                  </a:lnTo>
                  <a:lnTo>
                    <a:pt x="148" y="60"/>
                  </a:lnTo>
                  <a:lnTo>
                    <a:pt x="147" y="53"/>
                  </a:lnTo>
                  <a:lnTo>
                    <a:pt x="144" y="45"/>
                  </a:lnTo>
                  <a:lnTo>
                    <a:pt x="140" y="39"/>
                  </a:lnTo>
                  <a:lnTo>
                    <a:pt x="137" y="33"/>
                  </a:lnTo>
                  <a:lnTo>
                    <a:pt x="133" y="27"/>
                  </a:lnTo>
                  <a:lnTo>
                    <a:pt x="127" y="22"/>
                  </a:lnTo>
                  <a:lnTo>
                    <a:pt x="122" y="17"/>
                  </a:lnTo>
                  <a:lnTo>
                    <a:pt x="117" y="13"/>
                  </a:lnTo>
                  <a:lnTo>
                    <a:pt x="110"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33">
              <a:extLst>
                <a:ext uri="{FF2B5EF4-FFF2-40B4-BE49-F238E27FC236}">
                  <a16:creationId xmlns:a16="http://schemas.microsoft.com/office/drawing/2014/main" xmlns="" id="{6D3DD28D-52F5-4B38-8390-DDA8AD25B366}"/>
                </a:ext>
              </a:extLst>
            </p:cNvPr>
            <p:cNvSpPr>
              <a:spLocks noEditPoints="1"/>
            </p:cNvSpPr>
            <p:nvPr/>
          </p:nvSpPr>
          <p:spPr bwMode="auto">
            <a:xfrm>
              <a:off x="2789238" y="2654300"/>
              <a:ext cx="96838" cy="106363"/>
            </a:xfrm>
            <a:custGeom>
              <a:avLst/>
              <a:gdLst>
                <a:gd name="T0" fmla="*/ 30 w 301"/>
                <a:gd name="T1" fmla="*/ 30 h 331"/>
                <a:gd name="T2" fmla="*/ 250 w 301"/>
                <a:gd name="T3" fmla="*/ 150 h 331"/>
                <a:gd name="T4" fmla="*/ 301 w 301"/>
                <a:gd name="T5" fmla="*/ 165 h 331"/>
                <a:gd name="T6" fmla="*/ 300 w 301"/>
                <a:gd name="T7" fmla="*/ 161 h 331"/>
                <a:gd name="T8" fmla="*/ 300 w 301"/>
                <a:gd name="T9" fmla="*/ 160 h 331"/>
                <a:gd name="T10" fmla="*/ 297 w 301"/>
                <a:gd name="T11" fmla="*/ 155 h 331"/>
                <a:gd name="T12" fmla="*/ 297 w 301"/>
                <a:gd name="T13" fmla="*/ 155 h 331"/>
                <a:gd name="T14" fmla="*/ 144 w 301"/>
                <a:gd name="T15" fmla="*/ 2 h 331"/>
                <a:gd name="T16" fmla="*/ 138 w 301"/>
                <a:gd name="T17" fmla="*/ 0 h 331"/>
                <a:gd name="T18" fmla="*/ 15 w 301"/>
                <a:gd name="T19" fmla="*/ 0 h 331"/>
                <a:gd name="T20" fmla="*/ 10 w 301"/>
                <a:gd name="T21" fmla="*/ 1 h 331"/>
                <a:gd name="T22" fmla="*/ 4 w 301"/>
                <a:gd name="T23" fmla="*/ 4 h 331"/>
                <a:gd name="T24" fmla="*/ 1 w 301"/>
                <a:gd name="T25" fmla="*/ 10 h 331"/>
                <a:gd name="T26" fmla="*/ 0 w 301"/>
                <a:gd name="T27" fmla="*/ 15 h 331"/>
                <a:gd name="T28" fmla="*/ 0 w 301"/>
                <a:gd name="T29" fmla="*/ 316 h 331"/>
                <a:gd name="T30" fmla="*/ 1 w 301"/>
                <a:gd name="T31" fmla="*/ 322 h 331"/>
                <a:gd name="T32" fmla="*/ 4 w 301"/>
                <a:gd name="T33" fmla="*/ 327 h 331"/>
                <a:gd name="T34" fmla="*/ 10 w 301"/>
                <a:gd name="T35" fmla="*/ 330 h 331"/>
                <a:gd name="T36" fmla="*/ 15 w 301"/>
                <a:gd name="T37" fmla="*/ 331 h 331"/>
                <a:gd name="T38" fmla="*/ 31 w 301"/>
                <a:gd name="T39" fmla="*/ 324 h 331"/>
                <a:gd name="T40" fmla="*/ 31 w 301"/>
                <a:gd name="T41" fmla="*/ 306 h 331"/>
                <a:gd name="T42" fmla="*/ 35 w 301"/>
                <a:gd name="T43" fmla="*/ 285 h 331"/>
                <a:gd name="T44" fmla="*/ 43 w 301"/>
                <a:gd name="T45" fmla="*/ 266 h 331"/>
                <a:gd name="T46" fmla="*/ 55 w 301"/>
                <a:gd name="T47" fmla="*/ 249 h 331"/>
                <a:gd name="T48" fmla="*/ 69 w 301"/>
                <a:gd name="T49" fmla="*/ 235 h 331"/>
                <a:gd name="T50" fmla="*/ 86 w 301"/>
                <a:gd name="T51" fmla="*/ 223 h 331"/>
                <a:gd name="T52" fmla="*/ 104 w 301"/>
                <a:gd name="T53" fmla="*/ 215 h 331"/>
                <a:gd name="T54" fmla="*/ 126 w 301"/>
                <a:gd name="T55" fmla="*/ 211 h 331"/>
                <a:gd name="T56" fmla="*/ 147 w 301"/>
                <a:gd name="T57" fmla="*/ 211 h 331"/>
                <a:gd name="T58" fmla="*/ 167 w 301"/>
                <a:gd name="T59" fmla="*/ 215 h 331"/>
                <a:gd name="T60" fmla="*/ 186 w 301"/>
                <a:gd name="T61" fmla="*/ 223 h 331"/>
                <a:gd name="T62" fmla="*/ 203 w 301"/>
                <a:gd name="T63" fmla="*/ 235 h 331"/>
                <a:gd name="T64" fmla="*/ 217 w 301"/>
                <a:gd name="T65" fmla="*/ 249 h 331"/>
                <a:gd name="T66" fmla="*/ 229 w 301"/>
                <a:gd name="T67" fmla="*/ 266 h 331"/>
                <a:gd name="T68" fmla="*/ 236 w 301"/>
                <a:gd name="T69" fmla="*/ 285 h 331"/>
                <a:gd name="T70" fmla="*/ 240 w 301"/>
                <a:gd name="T71" fmla="*/ 306 h 331"/>
                <a:gd name="T72" fmla="*/ 241 w 301"/>
                <a:gd name="T73" fmla="*/ 324 h 331"/>
                <a:gd name="T74" fmla="*/ 286 w 301"/>
                <a:gd name="T75" fmla="*/ 331 h 331"/>
                <a:gd name="T76" fmla="*/ 292 w 301"/>
                <a:gd name="T77" fmla="*/ 330 h 331"/>
                <a:gd name="T78" fmla="*/ 297 w 301"/>
                <a:gd name="T79" fmla="*/ 327 h 331"/>
                <a:gd name="T80" fmla="*/ 300 w 301"/>
                <a:gd name="T81" fmla="*/ 322 h 331"/>
                <a:gd name="T82" fmla="*/ 301 w 301"/>
                <a:gd name="T83" fmla="*/ 316 h 331"/>
                <a:gd name="T84" fmla="*/ 301 w 301"/>
                <a:gd name="T85" fmla="*/ 1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331">
                  <a:moveTo>
                    <a:pt x="30" y="150"/>
                  </a:moveTo>
                  <a:lnTo>
                    <a:pt x="30" y="30"/>
                  </a:lnTo>
                  <a:lnTo>
                    <a:pt x="130" y="30"/>
                  </a:lnTo>
                  <a:lnTo>
                    <a:pt x="250" y="150"/>
                  </a:lnTo>
                  <a:lnTo>
                    <a:pt x="30" y="150"/>
                  </a:lnTo>
                  <a:close/>
                  <a:moveTo>
                    <a:pt x="301" y="165"/>
                  </a:moveTo>
                  <a:lnTo>
                    <a:pt x="300" y="163"/>
                  </a:lnTo>
                  <a:lnTo>
                    <a:pt x="300" y="161"/>
                  </a:lnTo>
                  <a:lnTo>
                    <a:pt x="300" y="160"/>
                  </a:lnTo>
                  <a:lnTo>
                    <a:pt x="300" y="160"/>
                  </a:lnTo>
                  <a:lnTo>
                    <a:pt x="298" y="156"/>
                  </a:lnTo>
                  <a:lnTo>
                    <a:pt x="297" y="155"/>
                  </a:lnTo>
                  <a:lnTo>
                    <a:pt x="297" y="155"/>
                  </a:lnTo>
                  <a:lnTo>
                    <a:pt x="297" y="155"/>
                  </a:lnTo>
                  <a:lnTo>
                    <a:pt x="147" y="4"/>
                  </a:lnTo>
                  <a:lnTo>
                    <a:pt x="144" y="2"/>
                  </a:lnTo>
                  <a:lnTo>
                    <a:pt x="142" y="1"/>
                  </a:lnTo>
                  <a:lnTo>
                    <a:pt x="138" y="0"/>
                  </a:lnTo>
                  <a:lnTo>
                    <a:pt x="136" y="0"/>
                  </a:lnTo>
                  <a:lnTo>
                    <a:pt x="15" y="0"/>
                  </a:lnTo>
                  <a:lnTo>
                    <a:pt x="12" y="0"/>
                  </a:lnTo>
                  <a:lnTo>
                    <a:pt x="10" y="1"/>
                  </a:lnTo>
                  <a:lnTo>
                    <a:pt x="7" y="2"/>
                  </a:lnTo>
                  <a:lnTo>
                    <a:pt x="4" y="4"/>
                  </a:lnTo>
                  <a:lnTo>
                    <a:pt x="3" y="6"/>
                  </a:lnTo>
                  <a:lnTo>
                    <a:pt x="1" y="10"/>
                  </a:lnTo>
                  <a:lnTo>
                    <a:pt x="1" y="12"/>
                  </a:lnTo>
                  <a:lnTo>
                    <a:pt x="0" y="15"/>
                  </a:lnTo>
                  <a:lnTo>
                    <a:pt x="0" y="165"/>
                  </a:lnTo>
                  <a:lnTo>
                    <a:pt x="0" y="316"/>
                  </a:lnTo>
                  <a:lnTo>
                    <a:pt x="1" y="320"/>
                  </a:lnTo>
                  <a:lnTo>
                    <a:pt x="1" y="322"/>
                  </a:lnTo>
                  <a:lnTo>
                    <a:pt x="3" y="325"/>
                  </a:lnTo>
                  <a:lnTo>
                    <a:pt x="4" y="327"/>
                  </a:lnTo>
                  <a:lnTo>
                    <a:pt x="7" y="328"/>
                  </a:lnTo>
                  <a:lnTo>
                    <a:pt x="10" y="330"/>
                  </a:lnTo>
                  <a:lnTo>
                    <a:pt x="12" y="331"/>
                  </a:lnTo>
                  <a:lnTo>
                    <a:pt x="15" y="331"/>
                  </a:lnTo>
                  <a:lnTo>
                    <a:pt x="31" y="331"/>
                  </a:lnTo>
                  <a:lnTo>
                    <a:pt x="31" y="324"/>
                  </a:lnTo>
                  <a:lnTo>
                    <a:pt x="30" y="316"/>
                  </a:lnTo>
                  <a:lnTo>
                    <a:pt x="31" y="306"/>
                  </a:lnTo>
                  <a:lnTo>
                    <a:pt x="32" y="295"/>
                  </a:lnTo>
                  <a:lnTo>
                    <a:pt x="35" y="285"/>
                  </a:lnTo>
                  <a:lnTo>
                    <a:pt x="39" y="276"/>
                  </a:lnTo>
                  <a:lnTo>
                    <a:pt x="43" y="266"/>
                  </a:lnTo>
                  <a:lnTo>
                    <a:pt x="48" y="257"/>
                  </a:lnTo>
                  <a:lnTo>
                    <a:pt x="55" y="249"/>
                  </a:lnTo>
                  <a:lnTo>
                    <a:pt x="61" y="241"/>
                  </a:lnTo>
                  <a:lnTo>
                    <a:pt x="69" y="235"/>
                  </a:lnTo>
                  <a:lnTo>
                    <a:pt x="77" y="228"/>
                  </a:lnTo>
                  <a:lnTo>
                    <a:pt x="86" y="223"/>
                  </a:lnTo>
                  <a:lnTo>
                    <a:pt x="94" y="219"/>
                  </a:lnTo>
                  <a:lnTo>
                    <a:pt x="104" y="215"/>
                  </a:lnTo>
                  <a:lnTo>
                    <a:pt x="115" y="213"/>
                  </a:lnTo>
                  <a:lnTo>
                    <a:pt x="126" y="211"/>
                  </a:lnTo>
                  <a:lnTo>
                    <a:pt x="136" y="211"/>
                  </a:lnTo>
                  <a:lnTo>
                    <a:pt x="147" y="211"/>
                  </a:lnTo>
                  <a:lnTo>
                    <a:pt x="157" y="213"/>
                  </a:lnTo>
                  <a:lnTo>
                    <a:pt x="167" y="215"/>
                  </a:lnTo>
                  <a:lnTo>
                    <a:pt x="177" y="219"/>
                  </a:lnTo>
                  <a:lnTo>
                    <a:pt x="186" y="223"/>
                  </a:lnTo>
                  <a:lnTo>
                    <a:pt x="194" y="228"/>
                  </a:lnTo>
                  <a:lnTo>
                    <a:pt x="203" y="235"/>
                  </a:lnTo>
                  <a:lnTo>
                    <a:pt x="210" y="241"/>
                  </a:lnTo>
                  <a:lnTo>
                    <a:pt x="217" y="249"/>
                  </a:lnTo>
                  <a:lnTo>
                    <a:pt x="223" y="257"/>
                  </a:lnTo>
                  <a:lnTo>
                    <a:pt x="229" y="266"/>
                  </a:lnTo>
                  <a:lnTo>
                    <a:pt x="233" y="276"/>
                  </a:lnTo>
                  <a:lnTo>
                    <a:pt x="236" y="285"/>
                  </a:lnTo>
                  <a:lnTo>
                    <a:pt x="239" y="295"/>
                  </a:lnTo>
                  <a:lnTo>
                    <a:pt x="240" y="306"/>
                  </a:lnTo>
                  <a:lnTo>
                    <a:pt x="241" y="316"/>
                  </a:lnTo>
                  <a:lnTo>
                    <a:pt x="241" y="324"/>
                  </a:lnTo>
                  <a:lnTo>
                    <a:pt x="240" y="331"/>
                  </a:lnTo>
                  <a:lnTo>
                    <a:pt x="286" y="331"/>
                  </a:lnTo>
                  <a:lnTo>
                    <a:pt x="290" y="330"/>
                  </a:lnTo>
                  <a:lnTo>
                    <a:pt x="292" y="330"/>
                  </a:lnTo>
                  <a:lnTo>
                    <a:pt x="295" y="328"/>
                  </a:lnTo>
                  <a:lnTo>
                    <a:pt x="297" y="327"/>
                  </a:lnTo>
                  <a:lnTo>
                    <a:pt x="299" y="325"/>
                  </a:lnTo>
                  <a:lnTo>
                    <a:pt x="300" y="322"/>
                  </a:lnTo>
                  <a:lnTo>
                    <a:pt x="301" y="320"/>
                  </a:lnTo>
                  <a:lnTo>
                    <a:pt x="301" y="316"/>
                  </a:lnTo>
                  <a:lnTo>
                    <a:pt x="301" y="165"/>
                  </a:lnTo>
                  <a:lnTo>
                    <a:pt x="301" y="165"/>
                  </a:lnTo>
                  <a:lnTo>
                    <a:pt x="301"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4">
              <a:extLst>
                <a:ext uri="{FF2B5EF4-FFF2-40B4-BE49-F238E27FC236}">
                  <a16:creationId xmlns:a16="http://schemas.microsoft.com/office/drawing/2014/main" xmlns="" id="{2D77E4FC-731D-463A-A8FC-DC45F2A0E1AA}"/>
                </a:ext>
              </a:extLst>
            </p:cNvPr>
            <p:cNvSpPr>
              <a:spLocks/>
            </p:cNvSpPr>
            <p:nvPr/>
          </p:nvSpPr>
          <p:spPr bwMode="auto">
            <a:xfrm>
              <a:off x="2808288" y="2732088"/>
              <a:ext cx="49213" cy="47625"/>
            </a:xfrm>
            <a:custGeom>
              <a:avLst/>
              <a:gdLst>
                <a:gd name="T0" fmla="*/ 68 w 151"/>
                <a:gd name="T1" fmla="*/ 0 h 150"/>
                <a:gd name="T2" fmla="*/ 54 w 151"/>
                <a:gd name="T3" fmla="*/ 3 h 150"/>
                <a:gd name="T4" fmla="*/ 40 w 151"/>
                <a:gd name="T5" fmla="*/ 9 h 150"/>
                <a:gd name="T6" fmla="*/ 28 w 151"/>
                <a:gd name="T7" fmla="*/ 17 h 150"/>
                <a:gd name="T8" fmla="*/ 17 w 151"/>
                <a:gd name="T9" fmla="*/ 27 h 150"/>
                <a:gd name="T10" fmla="*/ 10 w 151"/>
                <a:gd name="T11" fmla="*/ 39 h 150"/>
                <a:gd name="T12" fmla="*/ 4 w 151"/>
                <a:gd name="T13" fmla="*/ 53 h 150"/>
                <a:gd name="T14" fmla="*/ 1 w 151"/>
                <a:gd name="T15" fmla="*/ 68 h 150"/>
                <a:gd name="T16" fmla="*/ 1 w 151"/>
                <a:gd name="T17" fmla="*/ 83 h 150"/>
                <a:gd name="T18" fmla="*/ 4 w 151"/>
                <a:gd name="T19" fmla="*/ 98 h 150"/>
                <a:gd name="T20" fmla="*/ 10 w 151"/>
                <a:gd name="T21" fmla="*/ 111 h 150"/>
                <a:gd name="T22" fmla="*/ 17 w 151"/>
                <a:gd name="T23" fmla="*/ 123 h 150"/>
                <a:gd name="T24" fmla="*/ 28 w 151"/>
                <a:gd name="T25" fmla="*/ 133 h 150"/>
                <a:gd name="T26" fmla="*/ 40 w 151"/>
                <a:gd name="T27" fmla="*/ 141 h 150"/>
                <a:gd name="T28" fmla="*/ 54 w 151"/>
                <a:gd name="T29" fmla="*/ 147 h 150"/>
                <a:gd name="T30" fmla="*/ 68 w 151"/>
                <a:gd name="T31" fmla="*/ 150 h 150"/>
                <a:gd name="T32" fmla="*/ 84 w 151"/>
                <a:gd name="T33" fmla="*/ 150 h 150"/>
                <a:gd name="T34" fmla="*/ 98 w 151"/>
                <a:gd name="T35" fmla="*/ 147 h 150"/>
                <a:gd name="T36" fmla="*/ 112 w 151"/>
                <a:gd name="T37" fmla="*/ 141 h 150"/>
                <a:gd name="T38" fmla="*/ 124 w 151"/>
                <a:gd name="T39" fmla="*/ 133 h 150"/>
                <a:gd name="T40" fmla="*/ 134 w 151"/>
                <a:gd name="T41" fmla="*/ 123 h 150"/>
                <a:gd name="T42" fmla="*/ 142 w 151"/>
                <a:gd name="T43" fmla="*/ 111 h 150"/>
                <a:gd name="T44" fmla="*/ 148 w 151"/>
                <a:gd name="T45" fmla="*/ 98 h 150"/>
                <a:gd name="T46" fmla="*/ 150 w 151"/>
                <a:gd name="T47" fmla="*/ 83 h 150"/>
                <a:gd name="T48" fmla="*/ 150 w 151"/>
                <a:gd name="T49" fmla="*/ 68 h 150"/>
                <a:gd name="T50" fmla="*/ 148 w 151"/>
                <a:gd name="T51" fmla="*/ 53 h 150"/>
                <a:gd name="T52" fmla="*/ 142 w 151"/>
                <a:gd name="T53" fmla="*/ 39 h 150"/>
                <a:gd name="T54" fmla="*/ 134 w 151"/>
                <a:gd name="T55" fmla="*/ 27 h 150"/>
                <a:gd name="T56" fmla="*/ 124 w 151"/>
                <a:gd name="T57" fmla="*/ 17 h 150"/>
                <a:gd name="T58" fmla="*/ 112 w 151"/>
                <a:gd name="T59" fmla="*/ 9 h 150"/>
                <a:gd name="T60" fmla="*/ 98 w 151"/>
                <a:gd name="T61" fmla="*/ 3 h 150"/>
                <a:gd name="T62" fmla="*/ 84 w 151"/>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150">
                  <a:moveTo>
                    <a:pt x="76" y="0"/>
                  </a:moveTo>
                  <a:lnTo>
                    <a:pt x="68" y="0"/>
                  </a:lnTo>
                  <a:lnTo>
                    <a:pt x="60" y="1"/>
                  </a:lnTo>
                  <a:lnTo>
                    <a:pt x="54" y="3"/>
                  </a:lnTo>
                  <a:lnTo>
                    <a:pt x="46" y="6"/>
                  </a:lnTo>
                  <a:lnTo>
                    <a:pt x="40" y="9"/>
                  </a:lnTo>
                  <a:lnTo>
                    <a:pt x="33" y="13"/>
                  </a:lnTo>
                  <a:lnTo>
                    <a:pt x="28" y="17"/>
                  </a:lnTo>
                  <a:lnTo>
                    <a:pt x="23" y="22"/>
                  </a:lnTo>
                  <a:lnTo>
                    <a:pt x="17" y="27"/>
                  </a:lnTo>
                  <a:lnTo>
                    <a:pt x="13" y="33"/>
                  </a:lnTo>
                  <a:lnTo>
                    <a:pt x="10" y="39"/>
                  </a:lnTo>
                  <a:lnTo>
                    <a:pt x="7" y="45"/>
                  </a:lnTo>
                  <a:lnTo>
                    <a:pt x="4" y="53"/>
                  </a:lnTo>
                  <a:lnTo>
                    <a:pt x="2" y="60"/>
                  </a:lnTo>
                  <a:lnTo>
                    <a:pt x="1" y="68"/>
                  </a:lnTo>
                  <a:lnTo>
                    <a:pt x="0" y="75"/>
                  </a:lnTo>
                  <a:lnTo>
                    <a:pt x="1" y="83"/>
                  </a:lnTo>
                  <a:lnTo>
                    <a:pt x="2" y="90"/>
                  </a:lnTo>
                  <a:lnTo>
                    <a:pt x="4" y="98"/>
                  </a:lnTo>
                  <a:lnTo>
                    <a:pt x="7" y="104"/>
                  </a:lnTo>
                  <a:lnTo>
                    <a:pt x="10" y="111"/>
                  </a:lnTo>
                  <a:lnTo>
                    <a:pt x="13" y="117"/>
                  </a:lnTo>
                  <a:lnTo>
                    <a:pt x="17" y="123"/>
                  </a:lnTo>
                  <a:lnTo>
                    <a:pt x="23" y="128"/>
                  </a:lnTo>
                  <a:lnTo>
                    <a:pt x="28" y="133"/>
                  </a:lnTo>
                  <a:lnTo>
                    <a:pt x="33" y="138"/>
                  </a:lnTo>
                  <a:lnTo>
                    <a:pt x="40" y="141"/>
                  </a:lnTo>
                  <a:lnTo>
                    <a:pt x="46" y="144"/>
                  </a:lnTo>
                  <a:lnTo>
                    <a:pt x="54" y="147"/>
                  </a:lnTo>
                  <a:lnTo>
                    <a:pt x="60" y="149"/>
                  </a:lnTo>
                  <a:lnTo>
                    <a:pt x="68" y="150"/>
                  </a:lnTo>
                  <a:lnTo>
                    <a:pt x="76" y="150"/>
                  </a:lnTo>
                  <a:lnTo>
                    <a:pt x="84" y="150"/>
                  </a:lnTo>
                  <a:lnTo>
                    <a:pt x="91" y="149"/>
                  </a:lnTo>
                  <a:lnTo>
                    <a:pt x="98" y="147"/>
                  </a:lnTo>
                  <a:lnTo>
                    <a:pt x="105" y="144"/>
                  </a:lnTo>
                  <a:lnTo>
                    <a:pt x="112" y="141"/>
                  </a:lnTo>
                  <a:lnTo>
                    <a:pt x="118" y="138"/>
                  </a:lnTo>
                  <a:lnTo>
                    <a:pt x="124" y="133"/>
                  </a:lnTo>
                  <a:lnTo>
                    <a:pt x="129" y="128"/>
                  </a:lnTo>
                  <a:lnTo>
                    <a:pt x="134" y="123"/>
                  </a:lnTo>
                  <a:lnTo>
                    <a:pt x="139" y="117"/>
                  </a:lnTo>
                  <a:lnTo>
                    <a:pt x="142" y="111"/>
                  </a:lnTo>
                  <a:lnTo>
                    <a:pt x="145" y="104"/>
                  </a:lnTo>
                  <a:lnTo>
                    <a:pt x="148" y="98"/>
                  </a:lnTo>
                  <a:lnTo>
                    <a:pt x="149" y="90"/>
                  </a:lnTo>
                  <a:lnTo>
                    <a:pt x="150" y="83"/>
                  </a:lnTo>
                  <a:lnTo>
                    <a:pt x="151" y="75"/>
                  </a:lnTo>
                  <a:lnTo>
                    <a:pt x="150" y="68"/>
                  </a:lnTo>
                  <a:lnTo>
                    <a:pt x="149" y="60"/>
                  </a:lnTo>
                  <a:lnTo>
                    <a:pt x="148" y="53"/>
                  </a:lnTo>
                  <a:lnTo>
                    <a:pt x="145" y="45"/>
                  </a:lnTo>
                  <a:lnTo>
                    <a:pt x="142" y="39"/>
                  </a:lnTo>
                  <a:lnTo>
                    <a:pt x="139" y="33"/>
                  </a:lnTo>
                  <a:lnTo>
                    <a:pt x="134" y="27"/>
                  </a:lnTo>
                  <a:lnTo>
                    <a:pt x="129" y="22"/>
                  </a:lnTo>
                  <a:lnTo>
                    <a:pt x="124" y="17"/>
                  </a:lnTo>
                  <a:lnTo>
                    <a:pt x="118" y="13"/>
                  </a:lnTo>
                  <a:lnTo>
                    <a:pt x="112" y="9"/>
                  </a:lnTo>
                  <a:lnTo>
                    <a:pt x="105" y="6"/>
                  </a:lnTo>
                  <a:lnTo>
                    <a:pt x="98" y="3"/>
                  </a:lnTo>
                  <a:lnTo>
                    <a:pt x="91" y="1"/>
                  </a:lnTo>
                  <a:lnTo>
                    <a:pt x="84"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79" descr="This is an icon of a shopping cart. ">
            <a:extLst>
              <a:ext uri="{FF2B5EF4-FFF2-40B4-BE49-F238E27FC236}">
                <a16:creationId xmlns:a16="http://schemas.microsoft.com/office/drawing/2014/main" xmlns="" id="{EB0D6CB8-AC72-4E61-ACE6-A612058C5428}"/>
              </a:ext>
            </a:extLst>
          </p:cNvPr>
          <p:cNvGrpSpPr/>
          <p:nvPr/>
        </p:nvGrpSpPr>
        <p:grpSpPr>
          <a:xfrm>
            <a:off x="10517781" y="5490346"/>
            <a:ext cx="285750" cy="238125"/>
            <a:chOff x="9883775" y="857250"/>
            <a:chExt cx="285750" cy="238125"/>
          </a:xfrm>
          <a:solidFill>
            <a:srgbClr val="A6A6A6"/>
          </a:solidFill>
        </p:grpSpPr>
        <p:sp>
          <p:nvSpPr>
            <p:cNvPr id="81" name="Freeform 4137">
              <a:extLst>
                <a:ext uri="{FF2B5EF4-FFF2-40B4-BE49-F238E27FC236}">
                  <a16:creationId xmlns:a16="http://schemas.microsoft.com/office/drawing/2014/main" xmlns="" id="{187AEF94-AB0E-44BE-B416-0EAC342276D3}"/>
                </a:ext>
              </a:extLst>
            </p:cNvPr>
            <p:cNvSpPr>
              <a:spLocks/>
            </p:cNvSpPr>
            <p:nvPr/>
          </p:nvSpPr>
          <p:spPr bwMode="auto">
            <a:xfrm>
              <a:off x="9883775" y="857250"/>
              <a:ext cx="285750" cy="180975"/>
            </a:xfrm>
            <a:custGeom>
              <a:avLst/>
              <a:gdLst>
                <a:gd name="T0" fmla="*/ 790 w 901"/>
                <a:gd name="T1" fmla="*/ 0 h 571"/>
                <a:gd name="T2" fmla="*/ 777 w 901"/>
                <a:gd name="T3" fmla="*/ 2 h 571"/>
                <a:gd name="T4" fmla="*/ 767 w 901"/>
                <a:gd name="T5" fmla="*/ 8 h 571"/>
                <a:gd name="T6" fmla="*/ 760 w 901"/>
                <a:gd name="T7" fmla="*/ 18 h 571"/>
                <a:gd name="T8" fmla="*/ 755 w 901"/>
                <a:gd name="T9" fmla="*/ 30 h 571"/>
                <a:gd name="T10" fmla="*/ 744 w 901"/>
                <a:gd name="T11" fmla="*/ 122 h 571"/>
                <a:gd name="T12" fmla="*/ 742 w 901"/>
                <a:gd name="T13" fmla="*/ 136 h 571"/>
                <a:gd name="T14" fmla="*/ 735 w 901"/>
                <a:gd name="T15" fmla="*/ 147 h 571"/>
                <a:gd name="T16" fmla="*/ 723 w 901"/>
                <a:gd name="T17" fmla="*/ 150 h 571"/>
                <a:gd name="T18" fmla="*/ 62 w 901"/>
                <a:gd name="T19" fmla="*/ 151 h 571"/>
                <a:gd name="T20" fmla="*/ 46 w 901"/>
                <a:gd name="T21" fmla="*/ 156 h 571"/>
                <a:gd name="T22" fmla="*/ 31 w 901"/>
                <a:gd name="T23" fmla="*/ 164 h 571"/>
                <a:gd name="T24" fmla="*/ 19 w 901"/>
                <a:gd name="T25" fmla="*/ 175 h 571"/>
                <a:gd name="T26" fmla="*/ 9 w 901"/>
                <a:gd name="T27" fmla="*/ 188 h 571"/>
                <a:gd name="T28" fmla="*/ 3 w 901"/>
                <a:gd name="T29" fmla="*/ 203 h 571"/>
                <a:gd name="T30" fmla="*/ 0 w 901"/>
                <a:gd name="T31" fmla="*/ 220 h 571"/>
                <a:gd name="T32" fmla="*/ 1 w 901"/>
                <a:gd name="T33" fmla="*/ 237 h 571"/>
                <a:gd name="T34" fmla="*/ 62 w 901"/>
                <a:gd name="T35" fmla="*/ 434 h 571"/>
                <a:gd name="T36" fmla="*/ 72 w 901"/>
                <a:gd name="T37" fmla="*/ 453 h 571"/>
                <a:gd name="T38" fmla="*/ 87 w 901"/>
                <a:gd name="T39" fmla="*/ 468 h 571"/>
                <a:gd name="T40" fmla="*/ 106 w 901"/>
                <a:gd name="T41" fmla="*/ 478 h 571"/>
                <a:gd name="T42" fmla="*/ 127 w 901"/>
                <a:gd name="T43" fmla="*/ 481 h 571"/>
                <a:gd name="T44" fmla="*/ 136 w 901"/>
                <a:gd name="T45" fmla="*/ 481 h 571"/>
                <a:gd name="T46" fmla="*/ 680 w 901"/>
                <a:gd name="T47" fmla="*/ 482 h 571"/>
                <a:gd name="T48" fmla="*/ 686 w 901"/>
                <a:gd name="T49" fmla="*/ 489 h 571"/>
                <a:gd name="T50" fmla="*/ 690 w 901"/>
                <a:gd name="T51" fmla="*/ 501 h 571"/>
                <a:gd name="T52" fmla="*/ 691 w 901"/>
                <a:gd name="T53" fmla="*/ 516 h 571"/>
                <a:gd name="T54" fmla="*/ 689 w 901"/>
                <a:gd name="T55" fmla="*/ 525 h 571"/>
                <a:gd name="T56" fmla="*/ 685 w 901"/>
                <a:gd name="T57" fmla="*/ 533 h 571"/>
                <a:gd name="T58" fmla="*/ 678 w 901"/>
                <a:gd name="T59" fmla="*/ 538 h 571"/>
                <a:gd name="T60" fmla="*/ 148 w 901"/>
                <a:gd name="T61" fmla="*/ 541 h 571"/>
                <a:gd name="T62" fmla="*/ 141 w 901"/>
                <a:gd name="T63" fmla="*/ 542 h 571"/>
                <a:gd name="T64" fmla="*/ 137 w 901"/>
                <a:gd name="T65" fmla="*/ 545 h 571"/>
                <a:gd name="T66" fmla="*/ 134 w 901"/>
                <a:gd name="T67" fmla="*/ 550 h 571"/>
                <a:gd name="T68" fmla="*/ 133 w 901"/>
                <a:gd name="T69" fmla="*/ 556 h 571"/>
                <a:gd name="T70" fmla="*/ 134 w 901"/>
                <a:gd name="T71" fmla="*/ 562 h 571"/>
                <a:gd name="T72" fmla="*/ 137 w 901"/>
                <a:gd name="T73" fmla="*/ 567 h 571"/>
                <a:gd name="T74" fmla="*/ 141 w 901"/>
                <a:gd name="T75" fmla="*/ 570 h 571"/>
                <a:gd name="T76" fmla="*/ 148 w 901"/>
                <a:gd name="T77" fmla="*/ 571 h 571"/>
                <a:gd name="T78" fmla="*/ 685 w 901"/>
                <a:gd name="T79" fmla="*/ 569 h 571"/>
                <a:gd name="T80" fmla="*/ 701 w 901"/>
                <a:gd name="T81" fmla="*/ 558 h 571"/>
                <a:gd name="T82" fmla="*/ 713 w 901"/>
                <a:gd name="T83" fmla="*/ 545 h 571"/>
                <a:gd name="T84" fmla="*/ 719 w 901"/>
                <a:gd name="T85" fmla="*/ 530 h 571"/>
                <a:gd name="T86" fmla="*/ 721 w 901"/>
                <a:gd name="T87" fmla="*/ 511 h 571"/>
                <a:gd name="T88" fmla="*/ 720 w 901"/>
                <a:gd name="T89" fmla="*/ 499 h 571"/>
                <a:gd name="T90" fmla="*/ 772 w 901"/>
                <a:gd name="T91" fmla="*/ 138 h 571"/>
                <a:gd name="T92" fmla="*/ 785 w 901"/>
                <a:gd name="T93" fmla="*/ 33 h 571"/>
                <a:gd name="T94" fmla="*/ 790 w 901"/>
                <a:gd name="T95" fmla="*/ 30 h 571"/>
                <a:gd name="T96" fmla="*/ 889 w 901"/>
                <a:gd name="T97" fmla="*/ 30 h 571"/>
                <a:gd name="T98" fmla="*/ 895 w 901"/>
                <a:gd name="T99" fmla="*/ 28 h 571"/>
                <a:gd name="T100" fmla="*/ 899 w 901"/>
                <a:gd name="T101" fmla="*/ 23 h 571"/>
                <a:gd name="T102" fmla="*/ 901 w 901"/>
                <a:gd name="T103" fmla="*/ 18 h 571"/>
                <a:gd name="T104" fmla="*/ 901 w 901"/>
                <a:gd name="T105" fmla="*/ 12 h 571"/>
                <a:gd name="T106" fmla="*/ 899 w 901"/>
                <a:gd name="T107" fmla="*/ 6 h 571"/>
                <a:gd name="T108" fmla="*/ 895 w 901"/>
                <a:gd name="T109" fmla="*/ 3 h 571"/>
                <a:gd name="T110" fmla="*/ 889 w 901"/>
                <a:gd name="T111"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1" h="571">
                  <a:moveTo>
                    <a:pt x="886" y="0"/>
                  </a:moveTo>
                  <a:lnTo>
                    <a:pt x="790" y="0"/>
                  </a:lnTo>
                  <a:lnTo>
                    <a:pt x="783" y="1"/>
                  </a:lnTo>
                  <a:lnTo>
                    <a:pt x="777" y="2"/>
                  </a:lnTo>
                  <a:lnTo>
                    <a:pt x="772" y="5"/>
                  </a:lnTo>
                  <a:lnTo>
                    <a:pt x="767" y="8"/>
                  </a:lnTo>
                  <a:lnTo>
                    <a:pt x="763" y="13"/>
                  </a:lnTo>
                  <a:lnTo>
                    <a:pt x="760" y="18"/>
                  </a:lnTo>
                  <a:lnTo>
                    <a:pt x="757" y="23"/>
                  </a:lnTo>
                  <a:lnTo>
                    <a:pt x="755" y="30"/>
                  </a:lnTo>
                  <a:lnTo>
                    <a:pt x="744" y="121"/>
                  </a:lnTo>
                  <a:lnTo>
                    <a:pt x="744" y="122"/>
                  </a:lnTo>
                  <a:lnTo>
                    <a:pt x="744" y="122"/>
                  </a:lnTo>
                  <a:lnTo>
                    <a:pt x="742" y="136"/>
                  </a:lnTo>
                  <a:lnTo>
                    <a:pt x="738" y="142"/>
                  </a:lnTo>
                  <a:lnTo>
                    <a:pt x="735" y="147"/>
                  </a:lnTo>
                  <a:lnTo>
                    <a:pt x="730" y="149"/>
                  </a:lnTo>
                  <a:lnTo>
                    <a:pt x="723" y="150"/>
                  </a:lnTo>
                  <a:lnTo>
                    <a:pt x="71" y="150"/>
                  </a:lnTo>
                  <a:lnTo>
                    <a:pt x="62" y="151"/>
                  </a:lnTo>
                  <a:lnTo>
                    <a:pt x="53" y="153"/>
                  </a:lnTo>
                  <a:lnTo>
                    <a:pt x="46" y="156"/>
                  </a:lnTo>
                  <a:lnTo>
                    <a:pt x="38" y="160"/>
                  </a:lnTo>
                  <a:lnTo>
                    <a:pt x="31" y="164"/>
                  </a:lnTo>
                  <a:lnTo>
                    <a:pt x="24" y="169"/>
                  </a:lnTo>
                  <a:lnTo>
                    <a:pt x="19" y="175"/>
                  </a:lnTo>
                  <a:lnTo>
                    <a:pt x="14" y="181"/>
                  </a:lnTo>
                  <a:lnTo>
                    <a:pt x="9" y="188"/>
                  </a:lnTo>
                  <a:lnTo>
                    <a:pt x="5" y="196"/>
                  </a:lnTo>
                  <a:lnTo>
                    <a:pt x="3" y="203"/>
                  </a:lnTo>
                  <a:lnTo>
                    <a:pt x="1" y="212"/>
                  </a:lnTo>
                  <a:lnTo>
                    <a:pt x="0" y="220"/>
                  </a:lnTo>
                  <a:lnTo>
                    <a:pt x="0" y="228"/>
                  </a:lnTo>
                  <a:lnTo>
                    <a:pt x="1" y="237"/>
                  </a:lnTo>
                  <a:lnTo>
                    <a:pt x="3" y="244"/>
                  </a:lnTo>
                  <a:lnTo>
                    <a:pt x="62" y="434"/>
                  </a:lnTo>
                  <a:lnTo>
                    <a:pt x="66" y="444"/>
                  </a:lnTo>
                  <a:lnTo>
                    <a:pt x="72" y="453"/>
                  </a:lnTo>
                  <a:lnTo>
                    <a:pt x="79" y="461"/>
                  </a:lnTo>
                  <a:lnTo>
                    <a:pt x="87" y="468"/>
                  </a:lnTo>
                  <a:lnTo>
                    <a:pt x="96" y="474"/>
                  </a:lnTo>
                  <a:lnTo>
                    <a:pt x="106" y="478"/>
                  </a:lnTo>
                  <a:lnTo>
                    <a:pt x="117" y="480"/>
                  </a:lnTo>
                  <a:lnTo>
                    <a:pt x="127" y="481"/>
                  </a:lnTo>
                  <a:lnTo>
                    <a:pt x="132" y="481"/>
                  </a:lnTo>
                  <a:lnTo>
                    <a:pt x="136" y="481"/>
                  </a:lnTo>
                  <a:lnTo>
                    <a:pt x="676" y="481"/>
                  </a:lnTo>
                  <a:lnTo>
                    <a:pt x="680" y="482"/>
                  </a:lnTo>
                  <a:lnTo>
                    <a:pt x="684" y="485"/>
                  </a:lnTo>
                  <a:lnTo>
                    <a:pt x="686" y="489"/>
                  </a:lnTo>
                  <a:lnTo>
                    <a:pt x="688" y="492"/>
                  </a:lnTo>
                  <a:lnTo>
                    <a:pt x="690" y="501"/>
                  </a:lnTo>
                  <a:lnTo>
                    <a:pt x="691" y="511"/>
                  </a:lnTo>
                  <a:lnTo>
                    <a:pt x="691" y="516"/>
                  </a:lnTo>
                  <a:lnTo>
                    <a:pt x="690" y="521"/>
                  </a:lnTo>
                  <a:lnTo>
                    <a:pt x="689" y="525"/>
                  </a:lnTo>
                  <a:lnTo>
                    <a:pt x="687" y="529"/>
                  </a:lnTo>
                  <a:lnTo>
                    <a:pt x="685" y="533"/>
                  </a:lnTo>
                  <a:lnTo>
                    <a:pt x="682" y="536"/>
                  </a:lnTo>
                  <a:lnTo>
                    <a:pt x="678" y="538"/>
                  </a:lnTo>
                  <a:lnTo>
                    <a:pt x="674" y="541"/>
                  </a:lnTo>
                  <a:lnTo>
                    <a:pt x="148" y="541"/>
                  </a:lnTo>
                  <a:lnTo>
                    <a:pt x="145" y="541"/>
                  </a:lnTo>
                  <a:lnTo>
                    <a:pt x="141" y="542"/>
                  </a:lnTo>
                  <a:lnTo>
                    <a:pt x="139" y="543"/>
                  </a:lnTo>
                  <a:lnTo>
                    <a:pt x="137" y="545"/>
                  </a:lnTo>
                  <a:lnTo>
                    <a:pt x="135" y="548"/>
                  </a:lnTo>
                  <a:lnTo>
                    <a:pt x="134" y="550"/>
                  </a:lnTo>
                  <a:lnTo>
                    <a:pt x="133" y="553"/>
                  </a:lnTo>
                  <a:lnTo>
                    <a:pt x="133" y="556"/>
                  </a:lnTo>
                  <a:lnTo>
                    <a:pt x="133" y="559"/>
                  </a:lnTo>
                  <a:lnTo>
                    <a:pt x="134" y="562"/>
                  </a:lnTo>
                  <a:lnTo>
                    <a:pt x="135" y="565"/>
                  </a:lnTo>
                  <a:lnTo>
                    <a:pt x="137" y="567"/>
                  </a:lnTo>
                  <a:lnTo>
                    <a:pt x="139" y="568"/>
                  </a:lnTo>
                  <a:lnTo>
                    <a:pt x="141" y="570"/>
                  </a:lnTo>
                  <a:lnTo>
                    <a:pt x="145" y="571"/>
                  </a:lnTo>
                  <a:lnTo>
                    <a:pt x="148" y="571"/>
                  </a:lnTo>
                  <a:lnTo>
                    <a:pt x="682" y="571"/>
                  </a:lnTo>
                  <a:lnTo>
                    <a:pt x="685" y="569"/>
                  </a:lnTo>
                  <a:lnTo>
                    <a:pt x="693" y="565"/>
                  </a:lnTo>
                  <a:lnTo>
                    <a:pt x="701" y="558"/>
                  </a:lnTo>
                  <a:lnTo>
                    <a:pt x="707" y="553"/>
                  </a:lnTo>
                  <a:lnTo>
                    <a:pt x="713" y="545"/>
                  </a:lnTo>
                  <a:lnTo>
                    <a:pt x="716" y="538"/>
                  </a:lnTo>
                  <a:lnTo>
                    <a:pt x="719" y="530"/>
                  </a:lnTo>
                  <a:lnTo>
                    <a:pt x="720" y="521"/>
                  </a:lnTo>
                  <a:lnTo>
                    <a:pt x="721" y="511"/>
                  </a:lnTo>
                  <a:lnTo>
                    <a:pt x="721" y="505"/>
                  </a:lnTo>
                  <a:lnTo>
                    <a:pt x="720" y="499"/>
                  </a:lnTo>
                  <a:lnTo>
                    <a:pt x="772" y="141"/>
                  </a:lnTo>
                  <a:lnTo>
                    <a:pt x="772" y="138"/>
                  </a:lnTo>
                  <a:lnTo>
                    <a:pt x="773" y="135"/>
                  </a:lnTo>
                  <a:lnTo>
                    <a:pt x="785" y="33"/>
                  </a:lnTo>
                  <a:lnTo>
                    <a:pt x="787" y="31"/>
                  </a:lnTo>
                  <a:lnTo>
                    <a:pt x="790" y="30"/>
                  </a:lnTo>
                  <a:lnTo>
                    <a:pt x="886" y="30"/>
                  </a:lnTo>
                  <a:lnTo>
                    <a:pt x="889" y="30"/>
                  </a:lnTo>
                  <a:lnTo>
                    <a:pt x="892" y="29"/>
                  </a:lnTo>
                  <a:lnTo>
                    <a:pt x="895" y="28"/>
                  </a:lnTo>
                  <a:lnTo>
                    <a:pt x="897" y="26"/>
                  </a:lnTo>
                  <a:lnTo>
                    <a:pt x="899" y="23"/>
                  </a:lnTo>
                  <a:lnTo>
                    <a:pt x="900" y="21"/>
                  </a:lnTo>
                  <a:lnTo>
                    <a:pt x="901" y="18"/>
                  </a:lnTo>
                  <a:lnTo>
                    <a:pt x="901" y="15"/>
                  </a:lnTo>
                  <a:lnTo>
                    <a:pt x="901" y="12"/>
                  </a:lnTo>
                  <a:lnTo>
                    <a:pt x="900" y="9"/>
                  </a:lnTo>
                  <a:lnTo>
                    <a:pt x="899" y="6"/>
                  </a:lnTo>
                  <a:lnTo>
                    <a:pt x="897" y="4"/>
                  </a:lnTo>
                  <a:lnTo>
                    <a:pt x="895" y="3"/>
                  </a:lnTo>
                  <a:lnTo>
                    <a:pt x="892" y="1"/>
                  </a:lnTo>
                  <a:lnTo>
                    <a:pt x="889" y="0"/>
                  </a:lnTo>
                  <a:lnTo>
                    <a:pt x="8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138">
              <a:extLst>
                <a:ext uri="{FF2B5EF4-FFF2-40B4-BE49-F238E27FC236}">
                  <a16:creationId xmlns:a16="http://schemas.microsoft.com/office/drawing/2014/main" xmlns="" id="{19BF56AF-F100-47D7-B763-6CDB88A2F127}"/>
                </a:ext>
              </a:extLst>
            </p:cNvPr>
            <p:cNvSpPr>
              <a:spLocks/>
            </p:cNvSpPr>
            <p:nvPr/>
          </p:nvSpPr>
          <p:spPr bwMode="auto">
            <a:xfrm>
              <a:off x="10064750" y="1047750"/>
              <a:ext cx="47625" cy="47625"/>
            </a:xfrm>
            <a:custGeom>
              <a:avLst/>
              <a:gdLst>
                <a:gd name="T0" fmla="*/ 68 w 150"/>
                <a:gd name="T1" fmla="*/ 0 h 150"/>
                <a:gd name="T2" fmla="*/ 53 w 150"/>
                <a:gd name="T3" fmla="*/ 3 h 150"/>
                <a:gd name="T4" fmla="*/ 39 w 150"/>
                <a:gd name="T5" fmla="*/ 9 h 150"/>
                <a:gd name="T6" fmla="*/ 27 w 150"/>
                <a:gd name="T7" fmla="*/ 17 h 150"/>
                <a:gd name="T8" fmla="*/ 17 w 150"/>
                <a:gd name="T9" fmla="*/ 27 h 150"/>
                <a:gd name="T10" fmla="*/ 9 w 150"/>
                <a:gd name="T11" fmla="*/ 40 h 150"/>
                <a:gd name="T12" fmla="*/ 3 w 150"/>
                <a:gd name="T13" fmla="*/ 53 h 150"/>
                <a:gd name="T14" fmla="*/ 0 w 150"/>
                <a:gd name="T15" fmla="*/ 68 h 150"/>
                <a:gd name="T16" fmla="*/ 0 w 150"/>
                <a:gd name="T17" fmla="*/ 83 h 150"/>
                <a:gd name="T18" fmla="*/ 3 w 150"/>
                <a:gd name="T19" fmla="*/ 98 h 150"/>
                <a:gd name="T20" fmla="*/ 9 w 150"/>
                <a:gd name="T21" fmla="*/ 111 h 150"/>
                <a:gd name="T22" fmla="*/ 17 w 150"/>
                <a:gd name="T23" fmla="*/ 122 h 150"/>
                <a:gd name="T24" fmla="*/ 27 w 150"/>
                <a:gd name="T25" fmla="*/ 133 h 150"/>
                <a:gd name="T26" fmla="*/ 39 w 150"/>
                <a:gd name="T27" fmla="*/ 142 h 150"/>
                <a:gd name="T28" fmla="*/ 53 w 150"/>
                <a:gd name="T29" fmla="*/ 147 h 150"/>
                <a:gd name="T30" fmla="*/ 68 w 150"/>
                <a:gd name="T31" fmla="*/ 150 h 150"/>
                <a:gd name="T32" fmla="*/ 83 w 150"/>
                <a:gd name="T33" fmla="*/ 150 h 150"/>
                <a:gd name="T34" fmla="*/ 97 w 150"/>
                <a:gd name="T35" fmla="*/ 147 h 150"/>
                <a:gd name="T36" fmla="*/ 111 w 150"/>
                <a:gd name="T37" fmla="*/ 142 h 150"/>
                <a:gd name="T38" fmla="*/ 122 w 150"/>
                <a:gd name="T39" fmla="*/ 133 h 150"/>
                <a:gd name="T40" fmla="*/ 133 w 150"/>
                <a:gd name="T41" fmla="*/ 122 h 150"/>
                <a:gd name="T42" fmla="*/ 141 w 150"/>
                <a:gd name="T43" fmla="*/ 111 h 150"/>
                <a:gd name="T44" fmla="*/ 147 w 150"/>
                <a:gd name="T45" fmla="*/ 98 h 150"/>
                <a:gd name="T46" fmla="*/ 149 w 150"/>
                <a:gd name="T47" fmla="*/ 83 h 150"/>
                <a:gd name="T48" fmla="*/ 149 w 150"/>
                <a:gd name="T49" fmla="*/ 68 h 150"/>
                <a:gd name="T50" fmla="*/ 147 w 150"/>
                <a:gd name="T51" fmla="*/ 53 h 150"/>
                <a:gd name="T52" fmla="*/ 141 w 150"/>
                <a:gd name="T53" fmla="*/ 40 h 150"/>
                <a:gd name="T54" fmla="*/ 133 w 150"/>
                <a:gd name="T55" fmla="*/ 27 h 150"/>
                <a:gd name="T56" fmla="*/ 122 w 150"/>
                <a:gd name="T57" fmla="*/ 17 h 150"/>
                <a:gd name="T58" fmla="*/ 111 w 150"/>
                <a:gd name="T59" fmla="*/ 9 h 150"/>
                <a:gd name="T60" fmla="*/ 97 w 150"/>
                <a:gd name="T61" fmla="*/ 3 h 150"/>
                <a:gd name="T62" fmla="*/ 83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8" y="0"/>
                  </a:lnTo>
                  <a:lnTo>
                    <a:pt x="60" y="1"/>
                  </a:lnTo>
                  <a:lnTo>
                    <a:pt x="53" y="3"/>
                  </a:lnTo>
                  <a:lnTo>
                    <a:pt x="45" y="6"/>
                  </a:lnTo>
                  <a:lnTo>
                    <a:pt x="39" y="9"/>
                  </a:lnTo>
                  <a:lnTo>
                    <a:pt x="33" y="13"/>
                  </a:lnTo>
                  <a:lnTo>
                    <a:pt x="27" y="17"/>
                  </a:lnTo>
                  <a:lnTo>
                    <a:pt x="22" y="22"/>
                  </a:lnTo>
                  <a:lnTo>
                    <a:pt x="17" y="27"/>
                  </a:lnTo>
                  <a:lnTo>
                    <a:pt x="13" y="33"/>
                  </a:lnTo>
                  <a:lnTo>
                    <a:pt x="9" y="40"/>
                  </a:lnTo>
                  <a:lnTo>
                    <a:pt x="5" y="46"/>
                  </a:lnTo>
                  <a:lnTo>
                    <a:pt x="3" y="53"/>
                  </a:lnTo>
                  <a:lnTo>
                    <a:pt x="1" y="60"/>
                  </a:lnTo>
                  <a:lnTo>
                    <a:pt x="0" y="68"/>
                  </a:lnTo>
                  <a:lnTo>
                    <a:pt x="0" y="75"/>
                  </a:lnTo>
                  <a:lnTo>
                    <a:pt x="0" y="83"/>
                  </a:lnTo>
                  <a:lnTo>
                    <a:pt x="1" y="90"/>
                  </a:lnTo>
                  <a:lnTo>
                    <a:pt x="3" y="98"/>
                  </a:lnTo>
                  <a:lnTo>
                    <a:pt x="5" y="104"/>
                  </a:lnTo>
                  <a:lnTo>
                    <a:pt x="9" y="111"/>
                  </a:lnTo>
                  <a:lnTo>
                    <a:pt x="13" y="117"/>
                  </a:lnTo>
                  <a:lnTo>
                    <a:pt x="17" y="122"/>
                  </a:lnTo>
                  <a:lnTo>
                    <a:pt x="22" y="128"/>
                  </a:lnTo>
                  <a:lnTo>
                    <a:pt x="27" y="133"/>
                  </a:lnTo>
                  <a:lnTo>
                    <a:pt x="33" y="137"/>
                  </a:lnTo>
                  <a:lnTo>
                    <a:pt x="39" y="142"/>
                  </a:lnTo>
                  <a:lnTo>
                    <a:pt x="45" y="145"/>
                  </a:lnTo>
                  <a:lnTo>
                    <a:pt x="53" y="147"/>
                  </a:lnTo>
                  <a:lnTo>
                    <a:pt x="60" y="149"/>
                  </a:lnTo>
                  <a:lnTo>
                    <a:pt x="68" y="150"/>
                  </a:lnTo>
                  <a:lnTo>
                    <a:pt x="75" y="150"/>
                  </a:lnTo>
                  <a:lnTo>
                    <a:pt x="83" y="150"/>
                  </a:lnTo>
                  <a:lnTo>
                    <a:pt x="90" y="149"/>
                  </a:lnTo>
                  <a:lnTo>
                    <a:pt x="97" y="147"/>
                  </a:lnTo>
                  <a:lnTo>
                    <a:pt x="104" y="145"/>
                  </a:lnTo>
                  <a:lnTo>
                    <a:pt x="111" y="142"/>
                  </a:lnTo>
                  <a:lnTo>
                    <a:pt x="117" y="137"/>
                  </a:lnTo>
                  <a:lnTo>
                    <a:pt x="122" y="133"/>
                  </a:lnTo>
                  <a:lnTo>
                    <a:pt x="128" y="128"/>
                  </a:lnTo>
                  <a:lnTo>
                    <a:pt x="133" y="122"/>
                  </a:lnTo>
                  <a:lnTo>
                    <a:pt x="137" y="117"/>
                  </a:lnTo>
                  <a:lnTo>
                    <a:pt x="141" y="111"/>
                  </a:lnTo>
                  <a:lnTo>
                    <a:pt x="144" y="104"/>
                  </a:lnTo>
                  <a:lnTo>
                    <a:pt x="147" y="98"/>
                  </a:lnTo>
                  <a:lnTo>
                    <a:pt x="148" y="90"/>
                  </a:lnTo>
                  <a:lnTo>
                    <a:pt x="149" y="83"/>
                  </a:lnTo>
                  <a:lnTo>
                    <a:pt x="150" y="75"/>
                  </a:lnTo>
                  <a:lnTo>
                    <a:pt x="149" y="68"/>
                  </a:lnTo>
                  <a:lnTo>
                    <a:pt x="148" y="60"/>
                  </a:lnTo>
                  <a:lnTo>
                    <a:pt x="147" y="53"/>
                  </a:lnTo>
                  <a:lnTo>
                    <a:pt x="144" y="46"/>
                  </a:lnTo>
                  <a:lnTo>
                    <a:pt x="141" y="40"/>
                  </a:lnTo>
                  <a:lnTo>
                    <a:pt x="137" y="33"/>
                  </a:lnTo>
                  <a:lnTo>
                    <a:pt x="133" y="27"/>
                  </a:lnTo>
                  <a:lnTo>
                    <a:pt x="128" y="22"/>
                  </a:lnTo>
                  <a:lnTo>
                    <a:pt x="122" y="17"/>
                  </a:lnTo>
                  <a:lnTo>
                    <a:pt x="117" y="13"/>
                  </a:lnTo>
                  <a:lnTo>
                    <a:pt x="111" y="9"/>
                  </a:lnTo>
                  <a:lnTo>
                    <a:pt x="104" y="6"/>
                  </a:lnTo>
                  <a:lnTo>
                    <a:pt x="97" y="3"/>
                  </a:lnTo>
                  <a:lnTo>
                    <a:pt x="90" y="1"/>
                  </a:lnTo>
                  <a:lnTo>
                    <a:pt x="83"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139">
              <a:extLst>
                <a:ext uri="{FF2B5EF4-FFF2-40B4-BE49-F238E27FC236}">
                  <a16:creationId xmlns:a16="http://schemas.microsoft.com/office/drawing/2014/main" xmlns="" id="{699A622B-60CB-4367-A225-15A778D102C4}"/>
                </a:ext>
              </a:extLst>
            </p:cNvPr>
            <p:cNvSpPr>
              <a:spLocks/>
            </p:cNvSpPr>
            <p:nvPr/>
          </p:nvSpPr>
          <p:spPr bwMode="auto">
            <a:xfrm>
              <a:off x="9931400" y="1047750"/>
              <a:ext cx="47625" cy="47625"/>
            </a:xfrm>
            <a:custGeom>
              <a:avLst/>
              <a:gdLst>
                <a:gd name="T0" fmla="*/ 67 w 150"/>
                <a:gd name="T1" fmla="*/ 0 h 150"/>
                <a:gd name="T2" fmla="*/ 52 w 150"/>
                <a:gd name="T3" fmla="*/ 3 h 150"/>
                <a:gd name="T4" fmla="*/ 40 w 150"/>
                <a:gd name="T5" fmla="*/ 9 h 150"/>
                <a:gd name="T6" fmla="*/ 28 w 150"/>
                <a:gd name="T7" fmla="*/ 17 h 150"/>
                <a:gd name="T8" fmla="*/ 17 w 150"/>
                <a:gd name="T9" fmla="*/ 27 h 150"/>
                <a:gd name="T10" fmla="*/ 10 w 150"/>
                <a:gd name="T11" fmla="*/ 40 h 150"/>
                <a:gd name="T12" fmla="*/ 3 w 150"/>
                <a:gd name="T13" fmla="*/ 53 h 150"/>
                <a:gd name="T14" fmla="*/ 0 w 150"/>
                <a:gd name="T15" fmla="*/ 68 h 150"/>
                <a:gd name="T16" fmla="*/ 0 w 150"/>
                <a:gd name="T17" fmla="*/ 83 h 150"/>
                <a:gd name="T18" fmla="*/ 3 w 150"/>
                <a:gd name="T19" fmla="*/ 98 h 150"/>
                <a:gd name="T20" fmla="*/ 10 w 150"/>
                <a:gd name="T21" fmla="*/ 111 h 150"/>
                <a:gd name="T22" fmla="*/ 17 w 150"/>
                <a:gd name="T23" fmla="*/ 122 h 150"/>
                <a:gd name="T24" fmla="*/ 28 w 150"/>
                <a:gd name="T25" fmla="*/ 133 h 150"/>
                <a:gd name="T26" fmla="*/ 40 w 150"/>
                <a:gd name="T27" fmla="*/ 142 h 150"/>
                <a:gd name="T28" fmla="*/ 52 w 150"/>
                <a:gd name="T29" fmla="*/ 147 h 150"/>
                <a:gd name="T30" fmla="*/ 67 w 150"/>
                <a:gd name="T31" fmla="*/ 150 h 150"/>
                <a:gd name="T32" fmla="*/ 82 w 150"/>
                <a:gd name="T33" fmla="*/ 150 h 150"/>
                <a:gd name="T34" fmla="*/ 97 w 150"/>
                <a:gd name="T35" fmla="*/ 147 h 150"/>
                <a:gd name="T36" fmla="*/ 111 w 150"/>
                <a:gd name="T37" fmla="*/ 142 h 150"/>
                <a:gd name="T38" fmla="*/ 123 w 150"/>
                <a:gd name="T39" fmla="*/ 133 h 150"/>
                <a:gd name="T40" fmla="*/ 133 w 150"/>
                <a:gd name="T41" fmla="*/ 122 h 150"/>
                <a:gd name="T42" fmla="*/ 141 w 150"/>
                <a:gd name="T43" fmla="*/ 111 h 150"/>
                <a:gd name="T44" fmla="*/ 147 w 150"/>
                <a:gd name="T45" fmla="*/ 98 h 150"/>
                <a:gd name="T46" fmla="*/ 150 w 150"/>
                <a:gd name="T47" fmla="*/ 83 h 150"/>
                <a:gd name="T48" fmla="*/ 150 w 150"/>
                <a:gd name="T49" fmla="*/ 68 h 150"/>
                <a:gd name="T50" fmla="*/ 147 w 150"/>
                <a:gd name="T51" fmla="*/ 53 h 150"/>
                <a:gd name="T52" fmla="*/ 141 w 150"/>
                <a:gd name="T53" fmla="*/ 40 h 150"/>
                <a:gd name="T54" fmla="*/ 133 w 150"/>
                <a:gd name="T55" fmla="*/ 27 h 150"/>
                <a:gd name="T56" fmla="*/ 123 w 150"/>
                <a:gd name="T57" fmla="*/ 17 h 150"/>
                <a:gd name="T58" fmla="*/ 111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6" y="6"/>
                  </a:lnTo>
                  <a:lnTo>
                    <a:pt x="40" y="9"/>
                  </a:lnTo>
                  <a:lnTo>
                    <a:pt x="33" y="13"/>
                  </a:lnTo>
                  <a:lnTo>
                    <a:pt x="28" y="17"/>
                  </a:lnTo>
                  <a:lnTo>
                    <a:pt x="22" y="22"/>
                  </a:lnTo>
                  <a:lnTo>
                    <a:pt x="17" y="27"/>
                  </a:lnTo>
                  <a:lnTo>
                    <a:pt x="13" y="33"/>
                  </a:lnTo>
                  <a:lnTo>
                    <a:pt x="10" y="40"/>
                  </a:lnTo>
                  <a:lnTo>
                    <a:pt x="6" y="46"/>
                  </a:lnTo>
                  <a:lnTo>
                    <a:pt x="3" y="53"/>
                  </a:lnTo>
                  <a:lnTo>
                    <a:pt x="1" y="60"/>
                  </a:lnTo>
                  <a:lnTo>
                    <a:pt x="0" y="68"/>
                  </a:lnTo>
                  <a:lnTo>
                    <a:pt x="0" y="75"/>
                  </a:lnTo>
                  <a:lnTo>
                    <a:pt x="0" y="83"/>
                  </a:lnTo>
                  <a:lnTo>
                    <a:pt x="1" y="90"/>
                  </a:lnTo>
                  <a:lnTo>
                    <a:pt x="3" y="98"/>
                  </a:lnTo>
                  <a:lnTo>
                    <a:pt x="6" y="104"/>
                  </a:lnTo>
                  <a:lnTo>
                    <a:pt x="10" y="111"/>
                  </a:lnTo>
                  <a:lnTo>
                    <a:pt x="13" y="117"/>
                  </a:lnTo>
                  <a:lnTo>
                    <a:pt x="17" y="122"/>
                  </a:lnTo>
                  <a:lnTo>
                    <a:pt x="22" y="128"/>
                  </a:lnTo>
                  <a:lnTo>
                    <a:pt x="28" y="133"/>
                  </a:lnTo>
                  <a:lnTo>
                    <a:pt x="33" y="137"/>
                  </a:lnTo>
                  <a:lnTo>
                    <a:pt x="40" y="142"/>
                  </a:lnTo>
                  <a:lnTo>
                    <a:pt x="46" y="145"/>
                  </a:lnTo>
                  <a:lnTo>
                    <a:pt x="52" y="147"/>
                  </a:lnTo>
                  <a:lnTo>
                    <a:pt x="60" y="149"/>
                  </a:lnTo>
                  <a:lnTo>
                    <a:pt x="67" y="150"/>
                  </a:lnTo>
                  <a:lnTo>
                    <a:pt x="75" y="150"/>
                  </a:lnTo>
                  <a:lnTo>
                    <a:pt x="82" y="150"/>
                  </a:lnTo>
                  <a:lnTo>
                    <a:pt x="90" y="149"/>
                  </a:lnTo>
                  <a:lnTo>
                    <a:pt x="97" y="147"/>
                  </a:lnTo>
                  <a:lnTo>
                    <a:pt x="104" y="145"/>
                  </a:lnTo>
                  <a:lnTo>
                    <a:pt x="111" y="142"/>
                  </a:lnTo>
                  <a:lnTo>
                    <a:pt x="117" y="137"/>
                  </a:lnTo>
                  <a:lnTo>
                    <a:pt x="123" y="133"/>
                  </a:lnTo>
                  <a:lnTo>
                    <a:pt x="128" y="128"/>
                  </a:lnTo>
                  <a:lnTo>
                    <a:pt x="133" y="122"/>
                  </a:lnTo>
                  <a:lnTo>
                    <a:pt x="137" y="117"/>
                  </a:lnTo>
                  <a:lnTo>
                    <a:pt x="141" y="111"/>
                  </a:lnTo>
                  <a:lnTo>
                    <a:pt x="145" y="104"/>
                  </a:lnTo>
                  <a:lnTo>
                    <a:pt x="147" y="98"/>
                  </a:lnTo>
                  <a:lnTo>
                    <a:pt x="149" y="90"/>
                  </a:lnTo>
                  <a:lnTo>
                    <a:pt x="150" y="83"/>
                  </a:lnTo>
                  <a:lnTo>
                    <a:pt x="150" y="75"/>
                  </a:lnTo>
                  <a:lnTo>
                    <a:pt x="150" y="68"/>
                  </a:lnTo>
                  <a:lnTo>
                    <a:pt x="149" y="60"/>
                  </a:lnTo>
                  <a:lnTo>
                    <a:pt x="147" y="53"/>
                  </a:lnTo>
                  <a:lnTo>
                    <a:pt x="145" y="46"/>
                  </a:lnTo>
                  <a:lnTo>
                    <a:pt x="141" y="40"/>
                  </a:lnTo>
                  <a:lnTo>
                    <a:pt x="137" y="33"/>
                  </a:lnTo>
                  <a:lnTo>
                    <a:pt x="133" y="27"/>
                  </a:lnTo>
                  <a:lnTo>
                    <a:pt x="128" y="22"/>
                  </a:lnTo>
                  <a:lnTo>
                    <a:pt x="123" y="17"/>
                  </a:lnTo>
                  <a:lnTo>
                    <a:pt x="117" y="13"/>
                  </a:lnTo>
                  <a:lnTo>
                    <a:pt x="111"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7792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0B643-7A91-4DF8-A7B1-B57A95B3E49A}"/>
              </a:ext>
            </a:extLst>
          </p:cNvPr>
          <p:cNvSpPr>
            <a:spLocks noGrp="1"/>
          </p:cNvSpPr>
          <p:nvPr>
            <p:ph type="title"/>
          </p:nvPr>
        </p:nvSpPr>
        <p:spPr/>
        <p:txBody>
          <a:bodyPr/>
          <a:lstStyle/>
          <a:p>
            <a:r>
              <a:rPr lang="en-US" dirty="0" smtClean="0"/>
              <a:t>TREND ANALYSIS</a:t>
            </a:r>
            <a:endParaRPr lang="en-US" dirty="0"/>
          </a:p>
        </p:txBody>
      </p:sp>
      <p:sp>
        <p:nvSpPr>
          <p:cNvPr id="3" name="Footer Placeholder 2">
            <a:extLst>
              <a:ext uri="{FF2B5EF4-FFF2-40B4-BE49-F238E27FC236}">
                <a16:creationId xmlns:a16="http://schemas.microsoft.com/office/drawing/2014/main" xmlns=""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CD976851-FE21-4646-98F0-F5FC65E04F9E}"/>
              </a:ext>
            </a:extLst>
          </p:cNvPr>
          <p:cNvSpPr>
            <a:spLocks noGrp="1"/>
          </p:cNvSpPr>
          <p:nvPr>
            <p:ph type="sldNum" sz="quarter" idx="12"/>
          </p:nvPr>
        </p:nvSpPr>
        <p:spPr/>
        <p:txBody>
          <a:bodyPr/>
          <a:lstStyle/>
          <a:p>
            <a:fld id="{0FD50806-BABF-4915-9689-3B9956D1C75C}" type="slidenum">
              <a:rPr lang="en-US" smtClean="0"/>
              <a:pPr/>
              <a:t>4</a:t>
            </a:fld>
            <a:endParaRPr lang="en-US" dirty="0"/>
          </a:p>
        </p:txBody>
      </p:sp>
      <p:grpSp>
        <p:nvGrpSpPr>
          <p:cNvPr id="11" name="Group 10">
            <a:extLst>
              <a:ext uri="{FF2B5EF4-FFF2-40B4-BE49-F238E27FC236}">
                <a16:creationId xmlns:a16="http://schemas.microsoft.com/office/drawing/2014/main" xmlns="" id="{095571C6-E78B-432E-820B-E4F5E4306FBF}"/>
              </a:ext>
              <a:ext uri="{C183D7F6-B498-43B3-948B-1728B52AA6E4}">
                <adec:decorative xmlns:adec="http://schemas.microsoft.com/office/drawing/2017/decorative" xmlns="" val="1"/>
              </a:ext>
            </a:extLst>
          </p:cNvPr>
          <p:cNvGrpSpPr/>
          <p:nvPr/>
        </p:nvGrpSpPr>
        <p:grpSpPr>
          <a:xfrm>
            <a:off x="838200" y="1687232"/>
            <a:ext cx="3028950" cy="4524306"/>
            <a:chOff x="838200" y="1687232"/>
            <a:chExt cx="3028950" cy="4524306"/>
          </a:xfrm>
        </p:grpSpPr>
        <p:sp>
          <p:nvSpPr>
            <p:cNvPr id="84" name="Rectangle 83">
              <a:extLst>
                <a:ext uri="{FF2B5EF4-FFF2-40B4-BE49-F238E27FC236}">
                  <a16:creationId xmlns:a16="http://schemas.microsoft.com/office/drawing/2014/main" xmlns="" id="{5517C826-C471-4169-9892-EEBF4B4D8645}"/>
                </a:ext>
              </a:extLst>
            </p:cNvPr>
            <p:cNvSpPr/>
            <p:nvPr/>
          </p:nvSpPr>
          <p:spPr>
            <a:xfrm>
              <a:off x="838200"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B791174E-A030-4EC8-A12C-CBF7B4ECD2AE}"/>
                </a:ext>
              </a:extLst>
            </p:cNvPr>
            <p:cNvGrpSpPr/>
            <p:nvPr/>
          </p:nvGrpSpPr>
          <p:grpSpPr>
            <a:xfrm>
              <a:off x="1322832" y="1687232"/>
              <a:ext cx="2059686" cy="1920940"/>
              <a:chOff x="749625" y="2041702"/>
              <a:chExt cx="3781664" cy="3526921"/>
            </a:xfrm>
          </p:grpSpPr>
          <p:graphicFrame>
            <p:nvGraphicFramePr>
              <p:cNvPr id="23" name="Chart 22">
                <a:extLst>
                  <a:ext uri="{FF2B5EF4-FFF2-40B4-BE49-F238E27FC236}">
                    <a16:creationId xmlns:a16="http://schemas.microsoft.com/office/drawing/2014/main" xmlns="" id="{906FB1C6-A882-4BAA-8733-7662E3996CB6}"/>
                  </a:ext>
                </a:extLst>
              </p:cNvPr>
              <p:cNvGraphicFramePr/>
              <p:nvPr>
                <p:extLst>
                  <p:ext uri="{D42A27DB-BD31-4B8C-83A1-F6EECF244321}">
                    <p14:modId xmlns:p14="http://schemas.microsoft.com/office/powerpoint/2010/main" val="143175042"/>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xmlns="" id="{A35CE616-64EE-4786-BC53-A3398F142D45}"/>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CE295E"/>
                    </a:solidFill>
                  </a:rPr>
                  <a:t>65%</a:t>
                </a:r>
              </a:p>
            </p:txBody>
          </p:sp>
        </p:grpSp>
        <p:sp>
          <p:nvSpPr>
            <p:cNvPr id="7" name="Rectangle: Rounded Corners 6">
              <a:extLst>
                <a:ext uri="{FF2B5EF4-FFF2-40B4-BE49-F238E27FC236}">
                  <a16:creationId xmlns:a16="http://schemas.microsoft.com/office/drawing/2014/main" xmlns="" id="{0321790F-CD39-47FB-80ED-9EBD430089D0}"/>
                </a:ext>
              </a:extLst>
            </p:cNvPr>
            <p:cNvSpPr/>
            <p:nvPr/>
          </p:nvSpPr>
          <p:spPr>
            <a:xfrm>
              <a:off x="1066800" y="3752850"/>
              <a:ext cx="2533650" cy="498598"/>
            </a:xfrm>
            <a:prstGeom prst="roundRect">
              <a:avLst>
                <a:gd name="adj" fmla="val 50000"/>
              </a:avLst>
            </a:prstGeom>
            <a:solidFill>
              <a:srgbClr val="CE295E"/>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50" name="TextBox 47">
              <a:extLst>
                <a:ext uri="{FF2B5EF4-FFF2-40B4-BE49-F238E27FC236}">
                  <a16:creationId xmlns:a16="http://schemas.microsoft.com/office/drawing/2014/main" xmlns="" id="{93A7AF6A-22BC-4CD2-A354-D732C3FA233C}"/>
                </a:ext>
              </a:extLst>
            </p:cNvPr>
            <p:cNvSpPr txBox="1"/>
            <p:nvPr/>
          </p:nvSpPr>
          <p:spPr>
            <a:xfrm>
              <a:off x="1005964"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 name="Group 8">
              <a:extLst>
                <a:ext uri="{FF2B5EF4-FFF2-40B4-BE49-F238E27FC236}">
                  <a16:creationId xmlns:a16="http://schemas.microsoft.com/office/drawing/2014/main" xmlns="" id="{A8D036FC-A71A-4362-9029-CA4004AEC69C}"/>
                </a:ext>
              </a:extLst>
            </p:cNvPr>
            <p:cNvGrpSpPr/>
            <p:nvPr/>
          </p:nvGrpSpPr>
          <p:grpSpPr>
            <a:xfrm>
              <a:off x="2019351" y="5999642"/>
              <a:ext cx="666649" cy="116554"/>
              <a:chOff x="2000299" y="6003628"/>
              <a:chExt cx="666649" cy="116554"/>
            </a:xfrm>
          </p:grpSpPr>
          <p:sp>
            <p:nvSpPr>
              <p:cNvPr id="8" name="Rectangle: Rounded Corners 7">
                <a:extLst>
                  <a:ext uri="{FF2B5EF4-FFF2-40B4-BE49-F238E27FC236}">
                    <a16:creationId xmlns:a16="http://schemas.microsoft.com/office/drawing/2014/main" xmlns="" id="{039D305D-7F54-4713-A905-386715DF6134}"/>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extLst>
                  <a:ext uri="{FF2B5EF4-FFF2-40B4-BE49-F238E27FC236}">
                    <a16:creationId xmlns:a16="http://schemas.microsoft.com/office/drawing/2014/main" xmlns="" id="{0315503C-4C47-4E5E-A01E-3958471F84BE}"/>
                  </a:ext>
                </a:extLst>
              </p:cNvPr>
              <p:cNvSpPr/>
              <p:nvPr/>
            </p:nvSpPr>
            <p:spPr>
              <a:xfrm rot="18900000">
                <a:off x="2275346"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xmlns="" id="{26C79082-74F0-4AC4-B0F3-1B90034C8813}"/>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 name="Group 9">
            <a:extLst>
              <a:ext uri="{FF2B5EF4-FFF2-40B4-BE49-F238E27FC236}">
                <a16:creationId xmlns:a16="http://schemas.microsoft.com/office/drawing/2014/main" xmlns="" id="{CCAE9C21-B3D7-4679-B837-F4BA7320CFB2}"/>
              </a:ext>
              <a:ext uri="{C183D7F6-B498-43B3-948B-1728B52AA6E4}">
                <adec:decorative xmlns:adec="http://schemas.microsoft.com/office/drawing/2017/decorative" xmlns="" val="1"/>
              </a:ext>
            </a:extLst>
          </p:cNvPr>
          <p:cNvGrpSpPr/>
          <p:nvPr/>
        </p:nvGrpSpPr>
        <p:grpSpPr>
          <a:xfrm>
            <a:off x="4581525" y="1687232"/>
            <a:ext cx="3028950" cy="4524306"/>
            <a:chOff x="4600575" y="1687232"/>
            <a:chExt cx="3028950" cy="4524306"/>
          </a:xfrm>
        </p:grpSpPr>
        <p:sp>
          <p:nvSpPr>
            <p:cNvPr id="60" name="Rectangle 59">
              <a:extLst>
                <a:ext uri="{FF2B5EF4-FFF2-40B4-BE49-F238E27FC236}">
                  <a16:creationId xmlns:a16="http://schemas.microsoft.com/office/drawing/2014/main" xmlns="" id="{CE964EA2-E75F-4ACF-84AC-8F703B06F6D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xmlns="" id="{C940176A-1141-46EB-A141-FD8CC1108C54}"/>
                </a:ext>
              </a:extLst>
            </p:cNvPr>
            <p:cNvGrpSpPr/>
            <p:nvPr/>
          </p:nvGrpSpPr>
          <p:grpSpPr>
            <a:xfrm>
              <a:off x="5085207" y="1687232"/>
              <a:ext cx="2059686" cy="1920940"/>
              <a:chOff x="749625" y="2041702"/>
              <a:chExt cx="3781664" cy="3526921"/>
            </a:xfrm>
          </p:grpSpPr>
          <p:graphicFrame>
            <p:nvGraphicFramePr>
              <p:cNvPr id="86" name="Chart 85">
                <a:extLst>
                  <a:ext uri="{FF2B5EF4-FFF2-40B4-BE49-F238E27FC236}">
                    <a16:creationId xmlns:a16="http://schemas.microsoft.com/office/drawing/2014/main" xmlns="" id="{07617017-56AE-4EF1-990A-2D4410C51BFB}"/>
                  </a:ext>
                </a:extLst>
              </p:cNvPr>
              <p:cNvGraphicFramePr/>
              <p:nvPr>
                <p:extLst>
                  <p:ext uri="{D42A27DB-BD31-4B8C-83A1-F6EECF244321}">
                    <p14:modId xmlns:p14="http://schemas.microsoft.com/office/powerpoint/2010/main" val="1349080414"/>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4"/>
              </a:graphicData>
            </a:graphic>
          </p:graphicFrame>
          <p:sp>
            <p:nvSpPr>
              <p:cNvPr id="87" name="Oval 86">
                <a:extLst>
                  <a:ext uri="{FF2B5EF4-FFF2-40B4-BE49-F238E27FC236}">
                    <a16:creationId xmlns:a16="http://schemas.microsoft.com/office/drawing/2014/main" xmlns="" id="{7812A7BA-479B-4BEF-B397-77EEFB212384}"/>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404040"/>
                    </a:solidFill>
                  </a:rPr>
                  <a:t>45%</a:t>
                </a:r>
              </a:p>
            </p:txBody>
          </p:sp>
        </p:grpSp>
        <p:sp>
          <p:nvSpPr>
            <p:cNvPr id="88" name="Rectangle: Rounded Corners 87">
              <a:extLst>
                <a:ext uri="{FF2B5EF4-FFF2-40B4-BE49-F238E27FC236}">
                  <a16:creationId xmlns:a16="http://schemas.microsoft.com/office/drawing/2014/main" xmlns="" id="{5B1D1B62-74EE-4306-A194-676901404487}"/>
                </a:ext>
              </a:extLst>
            </p:cNvPr>
            <p:cNvSpPr/>
            <p:nvPr/>
          </p:nvSpPr>
          <p:spPr>
            <a:xfrm>
              <a:off x="4829175" y="3752850"/>
              <a:ext cx="2533650" cy="498598"/>
            </a:xfrm>
            <a:prstGeom prst="roundRect">
              <a:avLst>
                <a:gd name="adj" fmla="val 50000"/>
              </a:avLst>
            </a:prstGeom>
            <a:solidFill>
              <a:srgbClr val="40404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89" name="TextBox 47">
              <a:extLst>
                <a:ext uri="{FF2B5EF4-FFF2-40B4-BE49-F238E27FC236}">
                  <a16:creationId xmlns:a16="http://schemas.microsoft.com/office/drawing/2014/main" xmlns="" id="{1DD221D1-F384-4A12-B3A1-9380E515AA4D}"/>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0" name="Group 89">
              <a:extLst>
                <a:ext uri="{FF2B5EF4-FFF2-40B4-BE49-F238E27FC236}">
                  <a16:creationId xmlns:a16="http://schemas.microsoft.com/office/drawing/2014/main" xmlns="" id="{084F8638-3DFE-40FD-854B-409E4CB30D48}"/>
                </a:ext>
              </a:extLst>
            </p:cNvPr>
            <p:cNvGrpSpPr/>
            <p:nvPr/>
          </p:nvGrpSpPr>
          <p:grpSpPr>
            <a:xfrm>
              <a:off x="5781726" y="5999642"/>
              <a:ext cx="666649" cy="116554"/>
              <a:chOff x="2000299" y="6003628"/>
              <a:chExt cx="666649" cy="116554"/>
            </a:xfrm>
          </p:grpSpPr>
          <p:sp>
            <p:nvSpPr>
              <p:cNvPr id="91" name="Rectangle: Rounded Corners 90">
                <a:extLst>
                  <a:ext uri="{FF2B5EF4-FFF2-40B4-BE49-F238E27FC236}">
                    <a16:creationId xmlns:a16="http://schemas.microsoft.com/office/drawing/2014/main" xmlns="" id="{892C806D-C45F-463A-AFE9-40722447233E}"/>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xmlns="" id="{9BFF84D4-4EC3-4945-B13B-66B4E4959D5E}"/>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xmlns="" id="{51D44F5C-0BBA-4717-8784-6F4AACC29B26}"/>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4" name="Group 93">
            <a:extLst>
              <a:ext uri="{FF2B5EF4-FFF2-40B4-BE49-F238E27FC236}">
                <a16:creationId xmlns:a16="http://schemas.microsoft.com/office/drawing/2014/main" xmlns="" id="{6F24C558-0189-4057-9F4E-DF71D7873DAB}"/>
              </a:ext>
              <a:ext uri="{C183D7F6-B498-43B3-948B-1728B52AA6E4}">
                <adec:decorative xmlns:adec="http://schemas.microsoft.com/office/drawing/2017/decorative" xmlns="" val="1"/>
              </a:ext>
            </a:extLst>
          </p:cNvPr>
          <p:cNvGrpSpPr/>
          <p:nvPr/>
        </p:nvGrpSpPr>
        <p:grpSpPr>
          <a:xfrm>
            <a:off x="8324850" y="1687232"/>
            <a:ext cx="3028950" cy="4524306"/>
            <a:chOff x="4600575" y="1687232"/>
            <a:chExt cx="3028950" cy="4524306"/>
          </a:xfrm>
        </p:grpSpPr>
        <p:sp>
          <p:nvSpPr>
            <p:cNvPr id="95" name="Rectangle 94">
              <a:extLst>
                <a:ext uri="{FF2B5EF4-FFF2-40B4-BE49-F238E27FC236}">
                  <a16:creationId xmlns:a16="http://schemas.microsoft.com/office/drawing/2014/main" xmlns="" id="{827A7180-F4B1-4428-920C-21FEF63F28E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xmlns="" id="{CA815FC0-A5D5-4991-97D3-CC05D36526BC}"/>
                </a:ext>
              </a:extLst>
            </p:cNvPr>
            <p:cNvGrpSpPr/>
            <p:nvPr/>
          </p:nvGrpSpPr>
          <p:grpSpPr>
            <a:xfrm>
              <a:off x="5085207" y="1687232"/>
              <a:ext cx="2059686" cy="1920940"/>
              <a:chOff x="749625" y="2041702"/>
              <a:chExt cx="3781664" cy="3526921"/>
            </a:xfrm>
          </p:grpSpPr>
          <p:graphicFrame>
            <p:nvGraphicFramePr>
              <p:cNvPr id="103" name="Chart 102">
                <a:extLst>
                  <a:ext uri="{FF2B5EF4-FFF2-40B4-BE49-F238E27FC236}">
                    <a16:creationId xmlns:a16="http://schemas.microsoft.com/office/drawing/2014/main" xmlns="" id="{41049237-FF5F-42D4-A69A-D6C23301B663}"/>
                  </a:ext>
                </a:extLst>
              </p:cNvPr>
              <p:cNvGraphicFramePr/>
              <p:nvPr>
                <p:extLst>
                  <p:ext uri="{D42A27DB-BD31-4B8C-83A1-F6EECF244321}">
                    <p14:modId xmlns:p14="http://schemas.microsoft.com/office/powerpoint/2010/main" val="3372997686"/>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5"/>
              </a:graphicData>
            </a:graphic>
          </p:graphicFrame>
          <p:sp>
            <p:nvSpPr>
              <p:cNvPr id="104" name="Oval 103">
                <a:extLst>
                  <a:ext uri="{FF2B5EF4-FFF2-40B4-BE49-F238E27FC236}">
                    <a16:creationId xmlns:a16="http://schemas.microsoft.com/office/drawing/2014/main" xmlns="" id="{882C8CE1-9097-467E-9A56-B29E99485AAD}"/>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7F7F7F"/>
                    </a:solidFill>
                  </a:rPr>
                  <a:t>80%</a:t>
                </a:r>
              </a:p>
            </p:txBody>
          </p:sp>
        </p:grpSp>
        <p:sp>
          <p:nvSpPr>
            <p:cNvPr id="97" name="Rectangle: Rounded Corners 96">
              <a:extLst>
                <a:ext uri="{FF2B5EF4-FFF2-40B4-BE49-F238E27FC236}">
                  <a16:creationId xmlns:a16="http://schemas.microsoft.com/office/drawing/2014/main" xmlns="" id="{97ADD497-A19D-4612-BEA2-0A08536668AC}"/>
                </a:ext>
              </a:extLst>
            </p:cNvPr>
            <p:cNvSpPr/>
            <p:nvPr/>
          </p:nvSpPr>
          <p:spPr>
            <a:xfrm>
              <a:off x="4829175" y="3752850"/>
              <a:ext cx="2533650" cy="498598"/>
            </a:xfrm>
            <a:prstGeom prst="roundRect">
              <a:avLst>
                <a:gd name="adj" fmla="val 50000"/>
              </a:avLst>
            </a:prstGeom>
            <a:solidFill>
              <a:srgbClr val="7F7F7F"/>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98" name="TextBox 47">
              <a:extLst>
                <a:ext uri="{FF2B5EF4-FFF2-40B4-BE49-F238E27FC236}">
                  <a16:creationId xmlns:a16="http://schemas.microsoft.com/office/drawing/2014/main" xmlns="" id="{2B00CA3E-327F-492E-8233-637749B20261}"/>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9" name="Group 98">
              <a:extLst>
                <a:ext uri="{FF2B5EF4-FFF2-40B4-BE49-F238E27FC236}">
                  <a16:creationId xmlns:a16="http://schemas.microsoft.com/office/drawing/2014/main" xmlns="" id="{F99F15A6-1005-4919-844A-DC792B7441D2}"/>
                </a:ext>
              </a:extLst>
            </p:cNvPr>
            <p:cNvGrpSpPr/>
            <p:nvPr/>
          </p:nvGrpSpPr>
          <p:grpSpPr>
            <a:xfrm>
              <a:off x="5781726" y="5999642"/>
              <a:ext cx="666649" cy="116554"/>
              <a:chOff x="2000299" y="6003628"/>
              <a:chExt cx="666649" cy="116554"/>
            </a:xfrm>
          </p:grpSpPr>
          <p:sp>
            <p:nvSpPr>
              <p:cNvPr id="100" name="Rectangle: Rounded Corners 99">
                <a:extLst>
                  <a:ext uri="{FF2B5EF4-FFF2-40B4-BE49-F238E27FC236}">
                    <a16:creationId xmlns:a16="http://schemas.microsoft.com/office/drawing/2014/main" xmlns="" id="{E3CAE9A1-EAF1-4D84-8445-91DB24FF15FF}"/>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xmlns="" id="{0E2495B4-60C8-4DE6-9FC6-8875DAB46AC9}"/>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xmlns="" id="{09C96969-49B1-4D8A-95DF-3FAB21DA87C9}"/>
                  </a:ext>
                </a:extLst>
              </p:cNvPr>
              <p:cNvSpPr/>
              <p:nvPr/>
            </p:nvSpPr>
            <p:spPr>
              <a:xfrm rot="18900000">
                <a:off x="2550394"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09242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0B643-7A91-4DF8-A7B1-B57A95B3E49A}"/>
              </a:ext>
            </a:extLst>
          </p:cNvPr>
          <p:cNvSpPr>
            <a:spLocks noGrp="1"/>
          </p:cNvSpPr>
          <p:nvPr>
            <p:ph type="title"/>
          </p:nvPr>
        </p:nvSpPr>
        <p:spPr/>
        <p:txBody>
          <a:bodyPr/>
          <a:lstStyle/>
          <a:p>
            <a:r>
              <a:rPr lang="en-US" dirty="0" smtClean="0"/>
              <a:t>TREND ANALYSIS</a:t>
            </a:r>
            <a:endParaRPr lang="en-US" dirty="0"/>
          </a:p>
        </p:txBody>
      </p:sp>
      <p:sp>
        <p:nvSpPr>
          <p:cNvPr id="3" name="Footer Placeholder 2">
            <a:extLst>
              <a:ext uri="{FF2B5EF4-FFF2-40B4-BE49-F238E27FC236}">
                <a16:creationId xmlns:a16="http://schemas.microsoft.com/office/drawing/2014/main" xmlns=""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CD976851-FE21-4646-98F0-F5FC65E04F9E}"/>
              </a:ext>
            </a:extLst>
          </p:cNvPr>
          <p:cNvSpPr>
            <a:spLocks noGrp="1"/>
          </p:cNvSpPr>
          <p:nvPr>
            <p:ph type="sldNum" sz="quarter" idx="12"/>
          </p:nvPr>
        </p:nvSpPr>
        <p:spPr/>
        <p:txBody>
          <a:bodyPr/>
          <a:lstStyle/>
          <a:p>
            <a:fld id="{0FD50806-BABF-4915-9689-3B9956D1C75C}" type="slidenum">
              <a:rPr lang="en-US" smtClean="0"/>
              <a:pPr/>
              <a:t>5</a:t>
            </a:fld>
            <a:endParaRPr lang="en-US" dirty="0"/>
          </a:p>
        </p:txBody>
      </p:sp>
      <p:grpSp>
        <p:nvGrpSpPr>
          <p:cNvPr id="11" name="Group 10">
            <a:extLst>
              <a:ext uri="{FF2B5EF4-FFF2-40B4-BE49-F238E27FC236}">
                <a16:creationId xmlns:a16="http://schemas.microsoft.com/office/drawing/2014/main" xmlns="" id="{095571C6-E78B-432E-820B-E4F5E4306FBF}"/>
              </a:ext>
              <a:ext uri="{C183D7F6-B498-43B3-948B-1728B52AA6E4}">
                <adec:decorative xmlns:adec="http://schemas.microsoft.com/office/drawing/2017/decorative" xmlns="" val="1"/>
              </a:ext>
            </a:extLst>
          </p:cNvPr>
          <p:cNvGrpSpPr/>
          <p:nvPr/>
        </p:nvGrpSpPr>
        <p:grpSpPr>
          <a:xfrm>
            <a:off x="838200" y="1687232"/>
            <a:ext cx="3028950" cy="4524306"/>
            <a:chOff x="838200" y="1687232"/>
            <a:chExt cx="3028950" cy="4524306"/>
          </a:xfrm>
        </p:grpSpPr>
        <p:sp>
          <p:nvSpPr>
            <p:cNvPr id="84" name="Rectangle 83">
              <a:extLst>
                <a:ext uri="{FF2B5EF4-FFF2-40B4-BE49-F238E27FC236}">
                  <a16:creationId xmlns:a16="http://schemas.microsoft.com/office/drawing/2014/main" xmlns="" id="{5517C826-C471-4169-9892-EEBF4B4D8645}"/>
                </a:ext>
              </a:extLst>
            </p:cNvPr>
            <p:cNvSpPr/>
            <p:nvPr/>
          </p:nvSpPr>
          <p:spPr>
            <a:xfrm>
              <a:off x="838200"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B791174E-A030-4EC8-A12C-CBF7B4ECD2AE}"/>
                </a:ext>
              </a:extLst>
            </p:cNvPr>
            <p:cNvGrpSpPr/>
            <p:nvPr/>
          </p:nvGrpSpPr>
          <p:grpSpPr>
            <a:xfrm>
              <a:off x="1322832" y="1687232"/>
              <a:ext cx="2059686" cy="1920940"/>
              <a:chOff x="749625" y="2041702"/>
              <a:chExt cx="3781664" cy="3526921"/>
            </a:xfrm>
          </p:grpSpPr>
          <p:graphicFrame>
            <p:nvGraphicFramePr>
              <p:cNvPr id="23" name="Chart 22">
                <a:extLst>
                  <a:ext uri="{FF2B5EF4-FFF2-40B4-BE49-F238E27FC236}">
                    <a16:creationId xmlns:a16="http://schemas.microsoft.com/office/drawing/2014/main" xmlns="" id="{906FB1C6-A882-4BAA-8733-7662E3996CB6}"/>
                  </a:ext>
                </a:extLst>
              </p:cNvPr>
              <p:cNvGraphicFramePr/>
              <p:nvPr>
                <p:extLst>
                  <p:ext uri="{D42A27DB-BD31-4B8C-83A1-F6EECF244321}">
                    <p14:modId xmlns:p14="http://schemas.microsoft.com/office/powerpoint/2010/main" val="1329045670"/>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xmlns="" id="{A35CE616-64EE-4786-BC53-A3398F142D45}"/>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CE295E"/>
                    </a:solidFill>
                  </a:rPr>
                  <a:t>65%</a:t>
                </a:r>
              </a:p>
            </p:txBody>
          </p:sp>
        </p:grpSp>
        <p:sp>
          <p:nvSpPr>
            <p:cNvPr id="7" name="Rectangle: Rounded Corners 6">
              <a:extLst>
                <a:ext uri="{FF2B5EF4-FFF2-40B4-BE49-F238E27FC236}">
                  <a16:creationId xmlns:a16="http://schemas.microsoft.com/office/drawing/2014/main" xmlns="" id="{0321790F-CD39-47FB-80ED-9EBD430089D0}"/>
                </a:ext>
              </a:extLst>
            </p:cNvPr>
            <p:cNvSpPr/>
            <p:nvPr/>
          </p:nvSpPr>
          <p:spPr>
            <a:xfrm>
              <a:off x="1066800" y="3752850"/>
              <a:ext cx="2533650" cy="498598"/>
            </a:xfrm>
            <a:prstGeom prst="roundRect">
              <a:avLst>
                <a:gd name="adj" fmla="val 50000"/>
              </a:avLst>
            </a:prstGeom>
            <a:solidFill>
              <a:srgbClr val="CE295E"/>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50" name="TextBox 47">
              <a:extLst>
                <a:ext uri="{FF2B5EF4-FFF2-40B4-BE49-F238E27FC236}">
                  <a16:creationId xmlns:a16="http://schemas.microsoft.com/office/drawing/2014/main" xmlns="" id="{93A7AF6A-22BC-4CD2-A354-D732C3FA233C}"/>
                </a:ext>
              </a:extLst>
            </p:cNvPr>
            <p:cNvSpPr txBox="1"/>
            <p:nvPr/>
          </p:nvSpPr>
          <p:spPr>
            <a:xfrm>
              <a:off x="1005964"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 name="Group 8">
              <a:extLst>
                <a:ext uri="{FF2B5EF4-FFF2-40B4-BE49-F238E27FC236}">
                  <a16:creationId xmlns:a16="http://schemas.microsoft.com/office/drawing/2014/main" xmlns="" id="{A8D036FC-A71A-4362-9029-CA4004AEC69C}"/>
                </a:ext>
              </a:extLst>
            </p:cNvPr>
            <p:cNvGrpSpPr/>
            <p:nvPr/>
          </p:nvGrpSpPr>
          <p:grpSpPr>
            <a:xfrm>
              <a:off x="2019351" y="5999642"/>
              <a:ext cx="666649" cy="116554"/>
              <a:chOff x="2000299" y="6003628"/>
              <a:chExt cx="666649" cy="116554"/>
            </a:xfrm>
          </p:grpSpPr>
          <p:sp>
            <p:nvSpPr>
              <p:cNvPr id="8" name="Rectangle: Rounded Corners 7">
                <a:extLst>
                  <a:ext uri="{FF2B5EF4-FFF2-40B4-BE49-F238E27FC236}">
                    <a16:creationId xmlns:a16="http://schemas.microsoft.com/office/drawing/2014/main" xmlns="" id="{039D305D-7F54-4713-A905-386715DF6134}"/>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extLst>
                  <a:ext uri="{FF2B5EF4-FFF2-40B4-BE49-F238E27FC236}">
                    <a16:creationId xmlns:a16="http://schemas.microsoft.com/office/drawing/2014/main" xmlns="" id="{0315503C-4C47-4E5E-A01E-3958471F84BE}"/>
                  </a:ext>
                </a:extLst>
              </p:cNvPr>
              <p:cNvSpPr/>
              <p:nvPr/>
            </p:nvSpPr>
            <p:spPr>
              <a:xfrm rot="18900000">
                <a:off x="2275346"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xmlns="" id="{26C79082-74F0-4AC4-B0F3-1B90034C8813}"/>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 name="Group 9">
            <a:extLst>
              <a:ext uri="{FF2B5EF4-FFF2-40B4-BE49-F238E27FC236}">
                <a16:creationId xmlns:a16="http://schemas.microsoft.com/office/drawing/2014/main" xmlns="" id="{CCAE9C21-B3D7-4679-B837-F4BA7320CFB2}"/>
              </a:ext>
              <a:ext uri="{C183D7F6-B498-43B3-948B-1728B52AA6E4}">
                <adec:decorative xmlns:adec="http://schemas.microsoft.com/office/drawing/2017/decorative" xmlns="" val="1"/>
              </a:ext>
            </a:extLst>
          </p:cNvPr>
          <p:cNvGrpSpPr/>
          <p:nvPr/>
        </p:nvGrpSpPr>
        <p:grpSpPr>
          <a:xfrm>
            <a:off x="4581525" y="1687232"/>
            <a:ext cx="3028950" cy="4524306"/>
            <a:chOff x="4600575" y="1687232"/>
            <a:chExt cx="3028950" cy="4524306"/>
          </a:xfrm>
        </p:grpSpPr>
        <p:sp>
          <p:nvSpPr>
            <p:cNvPr id="60" name="Rectangle 59">
              <a:extLst>
                <a:ext uri="{FF2B5EF4-FFF2-40B4-BE49-F238E27FC236}">
                  <a16:creationId xmlns:a16="http://schemas.microsoft.com/office/drawing/2014/main" xmlns="" id="{CE964EA2-E75F-4ACF-84AC-8F703B06F6D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xmlns="" id="{C940176A-1141-46EB-A141-FD8CC1108C54}"/>
                </a:ext>
              </a:extLst>
            </p:cNvPr>
            <p:cNvGrpSpPr/>
            <p:nvPr/>
          </p:nvGrpSpPr>
          <p:grpSpPr>
            <a:xfrm>
              <a:off x="5085207" y="1687232"/>
              <a:ext cx="2059686" cy="1920940"/>
              <a:chOff x="749625" y="2041702"/>
              <a:chExt cx="3781664" cy="3526921"/>
            </a:xfrm>
          </p:grpSpPr>
          <p:graphicFrame>
            <p:nvGraphicFramePr>
              <p:cNvPr id="86" name="Chart 85">
                <a:extLst>
                  <a:ext uri="{FF2B5EF4-FFF2-40B4-BE49-F238E27FC236}">
                    <a16:creationId xmlns:a16="http://schemas.microsoft.com/office/drawing/2014/main" xmlns="" id="{07617017-56AE-4EF1-990A-2D4410C51BFB}"/>
                  </a:ext>
                </a:extLst>
              </p:cNvPr>
              <p:cNvGraphicFramePr/>
              <p:nvPr>
                <p:extLst>
                  <p:ext uri="{D42A27DB-BD31-4B8C-83A1-F6EECF244321}">
                    <p14:modId xmlns:p14="http://schemas.microsoft.com/office/powerpoint/2010/main" val="3696132914"/>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4"/>
              </a:graphicData>
            </a:graphic>
          </p:graphicFrame>
          <p:sp>
            <p:nvSpPr>
              <p:cNvPr id="87" name="Oval 86">
                <a:extLst>
                  <a:ext uri="{FF2B5EF4-FFF2-40B4-BE49-F238E27FC236}">
                    <a16:creationId xmlns:a16="http://schemas.microsoft.com/office/drawing/2014/main" xmlns="" id="{7812A7BA-479B-4BEF-B397-77EEFB212384}"/>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404040"/>
                    </a:solidFill>
                  </a:rPr>
                  <a:t>45%</a:t>
                </a:r>
              </a:p>
            </p:txBody>
          </p:sp>
        </p:grpSp>
        <p:sp>
          <p:nvSpPr>
            <p:cNvPr id="88" name="Rectangle: Rounded Corners 87">
              <a:extLst>
                <a:ext uri="{FF2B5EF4-FFF2-40B4-BE49-F238E27FC236}">
                  <a16:creationId xmlns:a16="http://schemas.microsoft.com/office/drawing/2014/main" xmlns="" id="{5B1D1B62-74EE-4306-A194-676901404487}"/>
                </a:ext>
              </a:extLst>
            </p:cNvPr>
            <p:cNvSpPr/>
            <p:nvPr/>
          </p:nvSpPr>
          <p:spPr>
            <a:xfrm>
              <a:off x="4829175" y="3752850"/>
              <a:ext cx="2533650" cy="498598"/>
            </a:xfrm>
            <a:prstGeom prst="roundRect">
              <a:avLst>
                <a:gd name="adj" fmla="val 50000"/>
              </a:avLst>
            </a:prstGeom>
            <a:solidFill>
              <a:srgbClr val="40404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89" name="TextBox 47">
              <a:extLst>
                <a:ext uri="{FF2B5EF4-FFF2-40B4-BE49-F238E27FC236}">
                  <a16:creationId xmlns:a16="http://schemas.microsoft.com/office/drawing/2014/main" xmlns="" id="{1DD221D1-F384-4A12-B3A1-9380E515AA4D}"/>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0" name="Group 89">
              <a:extLst>
                <a:ext uri="{FF2B5EF4-FFF2-40B4-BE49-F238E27FC236}">
                  <a16:creationId xmlns:a16="http://schemas.microsoft.com/office/drawing/2014/main" xmlns="" id="{084F8638-3DFE-40FD-854B-409E4CB30D48}"/>
                </a:ext>
              </a:extLst>
            </p:cNvPr>
            <p:cNvGrpSpPr/>
            <p:nvPr/>
          </p:nvGrpSpPr>
          <p:grpSpPr>
            <a:xfrm>
              <a:off x="5781726" y="5999642"/>
              <a:ext cx="666649" cy="116554"/>
              <a:chOff x="2000299" y="6003628"/>
              <a:chExt cx="666649" cy="116554"/>
            </a:xfrm>
          </p:grpSpPr>
          <p:sp>
            <p:nvSpPr>
              <p:cNvPr id="91" name="Rectangle: Rounded Corners 90">
                <a:extLst>
                  <a:ext uri="{FF2B5EF4-FFF2-40B4-BE49-F238E27FC236}">
                    <a16:creationId xmlns:a16="http://schemas.microsoft.com/office/drawing/2014/main" xmlns="" id="{892C806D-C45F-463A-AFE9-40722447233E}"/>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xmlns="" id="{9BFF84D4-4EC3-4945-B13B-66B4E4959D5E}"/>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xmlns="" id="{51D44F5C-0BBA-4717-8784-6F4AACC29B26}"/>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4" name="Group 93">
            <a:extLst>
              <a:ext uri="{FF2B5EF4-FFF2-40B4-BE49-F238E27FC236}">
                <a16:creationId xmlns:a16="http://schemas.microsoft.com/office/drawing/2014/main" xmlns="" id="{6F24C558-0189-4057-9F4E-DF71D7873DAB}"/>
              </a:ext>
              <a:ext uri="{C183D7F6-B498-43B3-948B-1728B52AA6E4}">
                <adec:decorative xmlns:adec="http://schemas.microsoft.com/office/drawing/2017/decorative" xmlns="" val="1"/>
              </a:ext>
            </a:extLst>
          </p:cNvPr>
          <p:cNvGrpSpPr/>
          <p:nvPr/>
        </p:nvGrpSpPr>
        <p:grpSpPr>
          <a:xfrm>
            <a:off x="8324850" y="1687232"/>
            <a:ext cx="3028950" cy="4524306"/>
            <a:chOff x="4600575" y="1687232"/>
            <a:chExt cx="3028950" cy="4524306"/>
          </a:xfrm>
        </p:grpSpPr>
        <p:sp>
          <p:nvSpPr>
            <p:cNvPr id="95" name="Rectangle 94">
              <a:extLst>
                <a:ext uri="{FF2B5EF4-FFF2-40B4-BE49-F238E27FC236}">
                  <a16:creationId xmlns:a16="http://schemas.microsoft.com/office/drawing/2014/main" xmlns="" id="{827A7180-F4B1-4428-920C-21FEF63F28E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xmlns="" id="{CA815FC0-A5D5-4991-97D3-CC05D36526BC}"/>
                </a:ext>
              </a:extLst>
            </p:cNvPr>
            <p:cNvGrpSpPr/>
            <p:nvPr/>
          </p:nvGrpSpPr>
          <p:grpSpPr>
            <a:xfrm>
              <a:off x="5085207" y="1687232"/>
              <a:ext cx="2059686" cy="1920940"/>
              <a:chOff x="749625" y="2041702"/>
              <a:chExt cx="3781664" cy="3526921"/>
            </a:xfrm>
          </p:grpSpPr>
          <p:graphicFrame>
            <p:nvGraphicFramePr>
              <p:cNvPr id="103" name="Chart 102">
                <a:extLst>
                  <a:ext uri="{FF2B5EF4-FFF2-40B4-BE49-F238E27FC236}">
                    <a16:creationId xmlns:a16="http://schemas.microsoft.com/office/drawing/2014/main" xmlns="" id="{41049237-FF5F-42D4-A69A-D6C23301B663}"/>
                  </a:ext>
                </a:extLst>
              </p:cNvPr>
              <p:cNvGraphicFramePr/>
              <p:nvPr>
                <p:extLst>
                  <p:ext uri="{D42A27DB-BD31-4B8C-83A1-F6EECF244321}">
                    <p14:modId xmlns:p14="http://schemas.microsoft.com/office/powerpoint/2010/main" val="3169679905"/>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5"/>
              </a:graphicData>
            </a:graphic>
          </p:graphicFrame>
          <p:sp>
            <p:nvSpPr>
              <p:cNvPr id="104" name="Oval 103">
                <a:extLst>
                  <a:ext uri="{FF2B5EF4-FFF2-40B4-BE49-F238E27FC236}">
                    <a16:creationId xmlns:a16="http://schemas.microsoft.com/office/drawing/2014/main" xmlns="" id="{882C8CE1-9097-467E-9A56-B29E99485AAD}"/>
                  </a:ext>
                </a:extLst>
              </p:cNvPr>
              <p:cNvSpPr/>
              <p:nvPr/>
            </p:nvSpPr>
            <p:spPr>
              <a:xfrm>
                <a:off x="1835520" y="3000226"/>
                <a:ext cx="1609874" cy="160987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7F7F7F"/>
                    </a:solidFill>
                  </a:rPr>
                  <a:t>80%</a:t>
                </a:r>
              </a:p>
            </p:txBody>
          </p:sp>
        </p:grpSp>
        <p:sp>
          <p:nvSpPr>
            <p:cNvPr id="97" name="Rectangle: Rounded Corners 96">
              <a:extLst>
                <a:ext uri="{FF2B5EF4-FFF2-40B4-BE49-F238E27FC236}">
                  <a16:creationId xmlns:a16="http://schemas.microsoft.com/office/drawing/2014/main" xmlns="" id="{97ADD497-A19D-4612-BEA2-0A08536668AC}"/>
                </a:ext>
              </a:extLst>
            </p:cNvPr>
            <p:cNvSpPr/>
            <p:nvPr/>
          </p:nvSpPr>
          <p:spPr>
            <a:xfrm>
              <a:off x="4829175" y="3752850"/>
              <a:ext cx="2533650" cy="498598"/>
            </a:xfrm>
            <a:prstGeom prst="roundRect">
              <a:avLst>
                <a:gd name="adj" fmla="val 50000"/>
              </a:avLst>
            </a:prstGeom>
            <a:solidFill>
              <a:srgbClr val="7F7F7F"/>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Lorem Ipsum</a:t>
              </a:r>
            </a:p>
          </p:txBody>
        </p:sp>
        <p:sp>
          <p:nvSpPr>
            <p:cNvPr id="98" name="TextBox 47">
              <a:extLst>
                <a:ext uri="{FF2B5EF4-FFF2-40B4-BE49-F238E27FC236}">
                  <a16:creationId xmlns:a16="http://schemas.microsoft.com/office/drawing/2014/main" xmlns="" id="{2B00CA3E-327F-492E-8233-637749B20261}"/>
                </a:ext>
              </a:extLst>
            </p:cNvPr>
            <p:cNvSpPr txBox="1"/>
            <p:nvPr/>
          </p:nvSpPr>
          <p:spPr>
            <a:xfrm>
              <a:off x="4768339" y="4396126"/>
              <a:ext cx="2693422" cy="1508105"/>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Lorem ipsum dolor sit amet, consectetur adipiscing elit. Pellentesque sit amet feugiat mi. Maecenas volutpat hendrerit odio quis mattis. Quisque eget leo sit amet nulla dapibus lobortis id nec felis. </a:t>
              </a:r>
            </a:p>
          </p:txBody>
        </p:sp>
        <p:grpSp>
          <p:nvGrpSpPr>
            <p:cNvPr id="99" name="Group 98">
              <a:extLst>
                <a:ext uri="{FF2B5EF4-FFF2-40B4-BE49-F238E27FC236}">
                  <a16:creationId xmlns:a16="http://schemas.microsoft.com/office/drawing/2014/main" xmlns="" id="{F99F15A6-1005-4919-844A-DC792B7441D2}"/>
                </a:ext>
              </a:extLst>
            </p:cNvPr>
            <p:cNvGrpSpPr/>
            <p:nvPr/>
          </p:nvGrpSpPr>
          <p:grpSpPr>
            <a:xfrm>
              <a:off x="5781726" y="5999642"/>
              <a:ext cx="666649" cy="116554"/>
              <a:chOff x="2000299" y="6003628"/>
              <a:chExt cx="666649" cy="116554"/>
            </a:xfrm>
          </p:grpSpPr>
          <p:sp>
            <p:nvSpPr>
              <p:cNvPr id="100" name="Rectangle: Rounded Corners 99">
                <a:extLst>
                  <a:ext uri="{FF2B5EF4-FFF2-40B4-BE49-F238E27FC236}">
                    <a16:creationId xmlns:a16="http://schemas.microsoft.com/office/drawing/2014/main" xmlns="" id="{E3CAE9A1-EAF1-4D84-8445-91DB24FF15FF}"/>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xmlns="" id="{0E2495B4-60C8-4DE6-9FC6-8875DAB46AC9}"/>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xmlns="" id="{09C96969-49B1-4D8A-95DF-3FAB21DA87C9}"/>
                  </a:ext>
                </a:extLst>
              </p:cNvPr>
              <p:cNvSpPr/>
              <p:nvPr/>
            </p:nvSpPr>
            <p:spPr>
              <a:xfrm rot="18900000">
                <a:off x="2550394"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65134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9BD90C54-A1D0-46AE-811A-7FCD71C84EA5}"/>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xmlns="" id="{20653043-9706-4A8F-99E2-518CA3BA8540}"/>
              </a:ext>
              <a:ext uri="{C183D7F6-B498-43B3-948B-1728B52AA6E4}">
                <adec:decorative xmlns:adec="http://schemas.microsoft.com/office/drawing/2017/decorative" xmlns=""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4F19464-7408-4CB8-9C8D-6CAE84CA4FAD}"/>
              </a:ext>
            </a:extLst>
          </p:cNvPr>
          <p:cNvSpPr>
            <a:spLocks noGrp="1"/>
          </p:cNvSpPr>
          <p:nvPr>
            <p:ph type="title"/>
          </p:nvPr>
        </p:nvSpPr>
        <p:spPr/>
        <p:txBody>
          <a:bodyPr/>
          <a:lstStyle/>
          <a:p>
            <a:r>
              <a:rPr lang="en-US" dirty="0" smtClean="0"/>
              <a:t>CLUSTERING</a:t>
            </a:r>
            <a:endParaRPr lang="en-US" dirty="0"/>
          </a:p>
        </p:txBody>
      </p:sp>
      <p:sp>
        <p:nvSpPr>
          <p:cNvPr id="3" name="Footer Placeholder 2">
            <a:extLst>
              <a:ext uri="{FF2B5EF4-FFF2-40B4-BE49-F238E27FC236}">
                <a16:creationId xmlns:a16="http://schemas.microsoft.com/office/drawing/2014/main" xmlns=""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BE189828-C3DA-4597-BCE6-9ABD37A41E4D}"/>
              </a:ext>
            </a:extLst>
          </p:cNvPr>
          <p:cNvSpPr>
            <a:spLocks noGrp="1"/>
          </p:cNvSpPr>
          <p:nvPr>
            <p:ph type="sldNum" sz="quarter" idx="12"/>
          </p:nvPr>
        </p:nvSpPr>
        <p:spPr/>
        <p:txBody>
          <a:bodyPr/>
          <a:lstStyle/>
          <a:p>
            <a:fld id="{0FD50806-BABF-4915-9689-3B9956D1C75C}" type="slidenum">
              <a:rPr lang="en-US" smtClean="0"/>
              <a:pPr/>
              <a:t>6</a:t>
            </a:fld>
            <a:endParaRPr lang="en-US" dirty="0"/>
          </a:p>
        </p:txBody>
      </p:sp>
      <p:sp>
        <p:nvSpPr>
          <p:cNvPr id="23" name="Oval 22">
            <a:extLst>
              <a:ext uri="{FF2B5EF4-FFF2-40B4-BE49-F238E27FC236}">
                <a16:creationId xmlns:a16="http://schemas.microsoft.com/office/drawing/2014/main" xmlns="" id="{E4ED3DF7-870D-4095-B720-456252545CFA}"/>
              </a:ext>
              <a:ext uri="{C183D7F6-B498-43B3-948B-1728B52AA6E4}">
                <adec:decorative xmlns:adec="http://schemas.microsoft.com/office/drawing/2017/decorative" xmlns=""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xmlns="" id="{397930D1-D889-4C98-9307-30DD9857B31B}"/>
              </a:ext>
              <a:ext uri="{C183D7F6-B498-43B3-948B-1728B52AA6E4}">
                <adec:decorative xmlns:adec="http://schemas.microsoft.com/office/drawing/2017/decorative" xmlns=""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xmlns="" id="{6BCE0B65-EA3A-426C-85CA-4043448BB9C7}"/>
              </a:ext>
              <a:ext uri="{C183D7F6-B498-43B3-948B-1728B52AA6E4}">
                <adec:decorative xmlns:adec="http://schemas.microsoft.com/office/drawing/2017/decorative" xmlns=""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45D69285-EE6C-45DF-95AC-EBA566A5FA92}"/>
              </a:ext>
              <a:ext uri="{C183D7F6-B498-43B3-948B-1728B52AA6E4}">
                <adec:decorative xmlns:adec="http://schemas.microsoft.com/office/drawing/2017/decorative" xmlns=""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xmlns=""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xmlns=""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xmlns=""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xmlns=""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xmlns=""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xmlns=""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xmlns=""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xmlns=""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xmlns=""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xmlns="" id="{ADD28621-C404-41A6-85D1-1C963A241234}"/>
              </a:ext>
            </a:extLst>
          </p:cNvPr>
          <p:cNvSpPr txBox="1"/>
          <p:nvPr/>
        </p:nvSpPr>
        <p:spPr>
          <a:xfrm>
            <a:off x="495386" y="1690348"/>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8" name="TextBox 47">
            <a:extLst>
              <a:ext uri="{FF2B5EF4-FFF2-40B4-BE49-F238E27FC236}">
                <a16:creationId xmlns:a16="http://schemas.microsoft.com/office/drawing/2014/main" xmlns="" id="{468E2C47-3170-4264-A8DB-61C9DD65CB3F}"/>
              </a:ext>
            </a:extLst>
          </p:cNvPr>
          <p:cNvSpPr txBox="1"/>
          <p:nvPr/>
        </p:nvSpPr>
        <p:spPr>
          <a:xfrm>
            <a:off x="304800" y="3095784"/>
            <a:ext cx="3114675"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7" name="TextBox 47">
            <a:extLst>
              <a:ext uri="{FF2B5EF4-FFF2-40B4-BE49-F238E27FC236}">
                <a16:creationId xmlns:a16="http://schemas.microsoft.com/office/drawing/2014/main" xmlns="" id="{CEDCE8FF-73B3-4C37-B751-F7E83288982A}"/>
              </a:ext>
            </a:extLst>
          </p:cNvPr>
          <p:cNvSpPr txBox="1"/>
          <p:nvPr/>
        </p:nvSpPr>
        <p:spPr>
          <a:xfrm>
            <a:off x="495386" y="4729065"/>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43" name="Freeform: Shape 42">
            <a:extLst>
              <a:ext uri="{FF2B5EF4-FFF2-40B4-BE49-F238E27FC236}">
                <a16:creationId xmlns:a16="http://schemas.microsoft.com/office/drawing/2014/main" xmlns="" id="{512F29F0-E19B-43BF-BEF3-D4A48B394F58}"/>
              </a:ext>
              <a:ext uri="{C183D7F6-B498-43B3-948B-1728B52AA6E4}">
                <adec:decorative xmlns:adec="http://schemas.microsoft.com/office/drawing/2017/decorative" xmlns=""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BB558C64-5F19-44FD-B6CB-6995E80A6FA2}"/>
              </a:ext>
              <a:ext uri="{C183D7F6-B498-43B3-948B-1728B52AA6E4}">
                <adec:decorative xmlns:adec="http://schemas.microsoft.com/office/drawing/2017/decorative" xmlns=""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xmlns=""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xmlns=""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xmlns=""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xmlns=""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xmlns=""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xmlns=""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xmlns=""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xmlns=""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xmlns="" id="{64247792-27CC-4EFA-A69B-F13112FC2F14}"/>
              </a:ext>
            </a:extLst>
          </p:cNvPr>
          <p:cNvGraphicFramePr/>
          <p:nvPr>
            <p:extLst>
              <p:ext uri="{D42A27DB-BD31-4B8C-83A1-F6EECF244321}">
                <p14:modId xmlns:p14="http://schemas.microsoft.com/office/powerpoint/2010/main" val="2724156569"/>
              </p:ext>
            </p:extLst>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4"/>
          </a:graphicData>
        </a:graphic>
      </p:graphicFrame>
      <p:sp>
        <p:nvSpPr>
          <p:cNvPr id="45" name="Freeform: Shape 44">
            <a:extLst>
              <a:ext uri="{FF2B5EF4-FFF2-40B4-BE49-F238E27FC236}">
                <a16:creationId xmlns:a16="http://schemas.microsoft.com/office/drawing/2014/main" xmlns="" id="{96F4CA26-D2F0-4BB4-90D9-BDD68DA84DE4}"/>
              </a:ext>
              <a:ext uri="{C183D7F6-B498-43B3-948B-1728B52AA6E4}">
                <adec:decorative xmlns:adec="http://schemas.microsoft.com/office/drawing/2017/decorative" xmlns=""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108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9BD90C54-A1D0-46AE-811A-7FCD71C84EA5}"/>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xmlns="" id="{20653043-9706-4A8F-99E2-518CA3BA8540}"/>
              </a:ext>
              <a:ext uri="{C183D7F6-B498-43B3-948B-1728B52AA6E4}">
                <adec:decorative xmlns:adec="http://schemas.microsoft.com/office/drawing/2017/decorative" xmlns=""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4F19464-7408-4CB8-9C8D-6CAE84CA4FAD}"/>
              </a:ext>
            </a:extLst>
          </p:cNvPr>
          <p:cNvSpPr>
            <a:spLocks noGrp="1"/>
          </p:cNvSpPr>
          <p:nvPr>
            <p:ph type="title"/>
          </p:nvPr>
        </p:nvSpPr>
        <p:spPr/>
        <p:txBody>
          <a:bodyPr/>
          <a:lstStyle/>
          <a:p>
            <a:r>
              <a:rPr lang="en-US" dirty="0" smtClean="0"/>
              <a:t>CLUSTERING</a:t>
            </a:r>
            <a:endParaRPr lang="en-US" dirty="0"/>
          </a:p>
        </p:txBody>
      </p:sp>
      <p:sp>
        <p:nvSpPr>
          <p:cNvPr id="3" name="Footer Placeholder 2">
            <a:extLst>
              <a:ext uri="{FF2B5EF4-FFF2-40B4-BE49-F238E27FC236}">
                <a16:creationId xmlns:a16="http://schemas.microsoft.com/office/drawing/2014/main" xmlns=""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BE189828-C3DA-4597-BCE6-9ABD37A41E4D}"/>
              </a:ext>
            </a:extLst>
          </p:cNvPr>
          <p:cNvSpPr>
            <a:spLocks noGrp="1"/>
          </p:cNvSpPr>
          <p:nvPr>
            <p:ph type="sldNum" sz="quarter" idx="12"/>
          </p:nvPr>
        </p:nvSpPr>
        <p:spPr/>
        <p:txBody>
          <a:bodyPr/>
          <a:lstStyle/>
          <a:p>
            <a:fld id="{0FD50806-BABF-4915-9689-3B9956D1C75C}" type="slidenum">
              <a:rPr lang="en-US" smtClean="0"/>
              <a:pPr/>
              <a:t>7</a:t>
            </a:fld>
            <a:endParaRPr lang="en-US" dirty="0"/>
          </a:p>
        </p:txBody>
      </p:sp>
      <p:sp>
        <p:nvSpPr>
          <p:cNvPr id="23" name="Oval 22">
            <a:extLst>
              <a:ext uri="{FF2B5EF4-FFF2-40B4-BE49-F238E27FC236}">
                <a16:creationId xmlns:a16="http://schemas.microsoft.com/office/drawing/2014/main" xmlns="" id="{E4ED3DF7-870D-4095-B720-456252545CFA}"/>
              </a:ext>
              <a:ext uri="{C183D7F6-B498-43B3-948B-1728B52AA6E4}">
                <adec:decorative xmlns:adec="http://schemas.microsoft.com/office/drawing/2017/decorative" xmlns=""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xmlns="" id="{397930D1-D889-4C98-9307-30DD9857B31B}"/>
              </a:ext>
              <a:ext uri="{C183D7F6-B498-43B3-948B-1728B52AA6E4}">
                <adec:decorative xmlns:adec="http://schemas.microsoft.com/office/drawing/2017/decorative" xmlns=""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xmlns="" id="{6BCE0B65-EA3A-426C-85CA-4043448BB9C7}"/>
              </a:ext>
              <a:ext uri="{C183D7F6-B498-43B3-948B-1728B52AA6E4}">
                <adec:decorative xmlns:adec="http://schemas.microsoft.com/office/drawing/2017/decorative" xmlns=""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45D69285-EE6C-45DF-95AC-EBA566A5FA92}"/>
              </a:ext>
              <a:ext uri="{C183D7F6-B498-43B3-948B-1728B52AA6E4}">
                <adec:decorative xmlns:adec="http://schemas.microsoft.com/office/drawing/2017/decorative" xmlns=""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xmlns=""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xmlns=""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xmlns=""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xmlns=""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xmlns=""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xmlns=""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xmlns=""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xmlns=""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xmlns=""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xmlns="" id="{ADD28621-C404-41A6-85D1-1C963A241234}"/>
              </a:ext>
            </a:extLst>
          </p:cNvPr>
          <p:cNvSpPr txBox="1"/>
          <p:nvPr/>
        </p:nvSpPr>
        <p:spPr>
          <a:xfrm>
            <a:off x="495386" y="1690348"/>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8" name="TextBox 47">
            <a:extLst>
              <a:ext uri="{FF2B5EF4-FFF2-40B4-BE49-F238E27FC236}">
                <a16:creationId xmlns:a16="http://schemas.microsoft.com/office/drawing/2014/main" xmlns="" id="{468E2C47-3170-4264-A8DB-61C9DD65CB3F}"/>
              </a:ext>
            </a:extLst>
          </p:cNvPr>
          <p:cNvSpPr txBox="1"/>
          <p:nvPr/>
        </p:nvSpPr>
        <p:spPr>
          <a:xfrm>
            <a:off x="304800" y="3095784"/>
            <a:ext cx="3114675"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7" name="TextBox 47">
            <a:extLst>
              <a:ext uri="{FF2B5EF4-FFF2-40B4-BE49-F238E27FC236}">
                <a16:creationId xmlns:a16="http://schemas.microsoft.com/office/drawing/2014/main" xmlns="" id="{CEDCE8FF-73B3-4C37-B751-F7E83288982A}"/>
              </a:ext>
            </a:extLst>
          </p:cNvPr>
          <p:cNvSpPr txBox="1"/>
          <p:nvPr/>
        </p:nvSpPr>
        <p:spPr>
          <a:xfrm>
            <a:off x="495386" y="4729065"/>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43" name="Freeform: Shape 42">
            <a:extLst>
              <a:ext uri="{FF2B5EF4-FFF2-40B4-BE49-F238E27FC236}">
                <a16:creationId xmlns:a16="http://schemas.microsoft.com/office/drawing/2014/main" xmlns="" id="{512F29F0-E19B-43BF-BEF3-D4A48B394F58}"/>
              </a:ext>
              <a:ext uri="{C183D7F6-B498-43B3-948B-1728B52AA6E4}">
                <adec:decorative xmlns:adec="http://schemas.microsoft.com/office/drawing/2017/decorative" xmlns=""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BB558C64-5F19-44FD-B6CB-6995E80A6FA2}"/>
              </a:ext>
              <a:ext uri="{C183D7F6-B498-43B3-948B-1728B52AA6E4}">
                <adec:decorative xmlns:adec="http://schemas.microsoft.com/office/drawing/2017/decorative" xmlns=""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xmlns=""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xmlns=""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xmlns=""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xmlns=""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xmlns=""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xmlns=""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xmlns=""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xmlns=""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xmlns="" id="{64247792-27CC-4EFA-A69B-F13112FC2F14}"/>
              </a:ext>
            </a:extLst>
          </p:cNvPr>
          <p:cNvGraphicFramePr/>
          <p:nvPr>
            <p:extLst>
              <p:ext uri="{D42A27DB-BD31-4B8C-83A1-F6EECF244321}">
                <p14:modId xmlns:p14="http://schemas.microsoft.com/office/powerpoint/2010/main" val="4180467984"/>
              </p:ext>
            </p:extLst>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4"/>
          </a:graphicData>
        </a:graphic>
      </p:graphicFrame>
      <p:sp>
        <p:nvSpPr>
          <p:cNvPr id="45" name="Freeform: Shape 44">
            <a:extLst>
              <a:ext uri="{FF2B5EF4-FFF2-40B4-BE49-F238E27FC236}">
                <a16:creationId xmlns:a16="http://schemas.microsoft.com/office/drawing/2014/main" xmlns="" id="{96F4CA26-D2F0-4BB4-90D9-BDD68DA84DE4}"/>
              </a:ext>
              <a:ext uri="{C183D7F6-B498-43B3-948B-1728B52AA6E4}">
                <adec:decorative xmlns:adec="http://schemas.microsoft.com/office/drawing/2017/decorative" xmlns=""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183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9BD90C54-A1D0-46AE-811A-7FCD71C84EA5}"/>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xmlns="" id="{20653043-9706-4A8F-99E2-518CA3BA8540}"/>
              </a:ext>
              <a:ext uri="{C183D7F6-B498-43B3-948B-1728B52AA6E4}">
                <adec:decorative xmlns:adec="http://schemas.microsoft.com/office/drawing/2017/decorative" xmlns=""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4F19464-7408-4CB8-9C8D-6CAE84CA4FAD}"/>
              </a:ext>
            </a:extLst>
          </p:cNvPr>
          <p:cNvSpPr>
            <a:spLocks noGrp="1"/>
          </p:cNvSpPr>
          <p:nvPr>
            <p:ph type="title"/>
          </p:nvPr>
        </p:nvSpPr>
        <p:spPr/>
        <p:txBody>
          <a:bodyPr/>
          <a:lstStyle/>
          <a:p>
            <a:r>
              <a:rPr lang="en-US" dirty="0" smtClean="0"/>
              <a:t>SUPERVISED LEARNING</a:t>
            </a:r>
            <a:endParaRPr lang="en-US" dirty="0"/>
          </a:p>
        </p:txBody>
      </p:sp>
      <p:sp>
        <p:nvSpPr>
          <p:cNvPr id="3" name="Footer Placeholder 2">
            <a:extLst>
              <a:ext uri="{FF2B5EF4-FFF2-40B4-BE49-F238E27FC236}">
                <a16:creationId xmlns:a16="http://schemas.microsoft.com/office/drawing/2014/main" xmlns=""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BE189828-C3DA-4597-BCE6-9ABD37A41E4D}"/>
              </a:ext>
            </a:extLst>
          </p:cNvPr>
          <p:cNvSpPr>
            <a:spLocks noGrp="1"/>
          </p:cNvSpPr>
          <p:nvPr>
            <p:ph type="sldNum" sz="quarter" idx="12"/>
          </p:nvPr>
        </p:nvSpPr>
        <p:spPr/>
        <p:txBody>
          <a:bodyPr/>
          <a:lstStyle/>
          <a:p>
            <a:fld id="{0FD50806-BABF-4915-9689-3B9956D1C75C}" type="slidenum">
              <a:rPr lang="en-US" smtClean="0"/>
              <a:pPr/>
              <a:t>8</a:t>
            </a:fld>
            <a:endParaRPr lang="en-US" dirty="0"/>
          </a:p>
        </p:txBody>
      </p:sp>
      <p:sp>
        <p:nvSpPr>
          <p:cNvPr id="23" name="Oval 22">
            <a:extLst>
              <a:ext uri="{FF2B5EF4-FFF2-40B4-BE49-F238E27FC236}">
                <a16:creationId xmlns:a16="http://schemas.microsoft.com/office/drawing/2014/main" xmlns="" id="{E4ED3DF7-870D-4095-B720-456252545CFA}"/>
              </a:ext>
              <a:ext uri="{C183D7F6-B498-43B3-948B-1728B52AA6E4}">
                <adec:decorative xmlns:adec="http://schemas.microsoft.com/office/drawing/2017/decorative" xmlns=""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xmlns="" id="{397930D1-D889-4C98-9307-30DD9857B31B}"/>
              </a:ext>
              <a:ext uri="{C183D7F6-B498-43B3-948B-1728B52AA6E4}">
                <adec:decorative xmlns:adec="http://schemas.microsoft.com/office/drawing/2017/decorative" xmlns=""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xmlns="" id="{6BCE0B65-EA3A-426C-85CA-4043448BB9C7}"/>
              </a:ext>
              <a:ext uri="{C183D7F6-B498-43B3-948B-1728B52AA6E4}">
                <adec:decorative xmlns:adec="http://schemas.microsoft.com/office/drawing/2017/decorative" xmlns=""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45D69285-EE6C-45DF-95AC-EBA566A5FA92}"/>
              </a:ext>
              <a:ext uri="{C183D7F6-B498-43B3-948B-1728B52AA6E4}">
                <adec:decorative xmlns:adec="http://schemas.microsoft.com/office/drawing/2017/decorative" xmlns=""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xmlns=""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xmlns=""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xmlns=""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xmlns=""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xmlns=""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xmlns=""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xmlns=""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xmlns=""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xmlns=""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xmlns="" id="{ADD28621-C404-41A6-85D1-1C963A241234}"/>
              </a:ext>
            </a:extLst>
          </p:cNvPr>
          <p:cNvSpPr txBox="1"/>
          <p:nvPr/>
        </p:nvSpPr>
        <p:spPr>
          <a:xfrm>
            <a:off x="495386" y="1690348"/>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8" name="TextBox 47">
            <a:extLst>
              <a:ext uri="{FF2B5EF4-FFF2-40B4-BE49-F238E27FC236}">
                <a16:creationId xmlns:a16="http://schemas.microsoft.com/office/drawing/2014/main" xmlns="" id="{468E2C47-3170-4264-A8DB-61C9DD65CB3F}"/>
              </a:ext>
            </a:extLst>
          </p:cNvPr>
          <p:cNvSpPr txBox="1"/>
          <p:nvPr/>
        </p:nvSpPr>
        <p:spPr>
          <a:xfrm>
            <a:off x="304800" y="3095784"/>
            <a:ext cx="3114675"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7" name="TextBox 47">
            <a:extLst>
              <a:ext uri="{FF2B5EF4-FFF2-40B4-BE49-F238E27FC236}">
                <a16:creationId xmlns:a16="http://schemas.microsoft.com/office/drawing/2014/main" xmlns="" id="{CEDCE8FF-73B3-4C37-B751-F7E83288982A}"/>
              </a:ext>
            </a:extLst>
          </p:cNvPr>
          <p:cNvSpPr txBox="1"/>
          <p:nvPr/>
        </p:nvSpPr>
        <p:spPr>
          <a:xfrm>
            <a:off x="495386" y="4729065"/>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43" name="Freeform: Shape 42">
            <a:extLst>
              <a:ext uri="{FF2B5EF4-FFF2-40B4-BE49-F238E27FC236}">
                <a16:creationId xmlns:a16="http://schemas.microsoft.com/office/drawing/2014/main" xmlns="" id="{512F29F0-E19B-43BF-BEF3-D4A48B394F58}"/>
              </a:ext>
              <a:ext uri="{C183D7F6-B498-43B3-948B-1728B52AA6E4}">
                <adec:decorative xmlns:adec="http://schemas.microsoft.com/office/drawing/2017/decorative" xmlns=""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BB558C64-5F19-44FD-B6CB-6995E80A6FA2}"/>
              </a:ext>
              <a:ext uri="{C183D7F6-B498-43B3-948B-1728B52AA6E4}">
                <adec:decorative xmlns:adec="http://schemas.microsoft.com/office/drawing/2017/decorative" xmlns=""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xmlns=""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xmlns=""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xmlns=""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xmlns=""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xmlns=""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xmlns=""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xmlns=""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xmlns=""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xmlns="" id="{64247792-27CC-4EFA-A69B-F13112FC2F14}"/>
              </a:ext>
            </a:extLst>
          </p:cNvPr>
          <p:cNvGraphicFramePr/>
          <p:nvPr>
            <p:extLst>
              <p:ext uri="{D42A27DB-BD31-4B8C-83A1-F6EECF244321}">
                <p14:modId xmlns:p14="http://schemas.microsoft.com/office/powerpoint/2010/main" val="1918830223"/>
              </p:ext>
            </p:extLst>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4"/>
          </a:graphicData>
        </a:graphic>
      </p:graphicFrame>
      <p:sp>
        <p:nvSpPr>
          <p:cNvPr id="45" name="Freeform: Shape 44">
            <a:extLst>
              <a:ext uri="{FF2B5EF4-FFF2-40B4-BE49-F238E27FC236}">
                <a16:creationId xmlns:a16="http://schemas.microsoft.com/office/drawing/2014/main" xmlns="" id="{96F4CA26-D2F0-4BB4-90D9-BDD68DA84DE4}"/>
              </a:ext>
              <a:ext uri="{C183D7F6-B498-43B3-948B-1728B52AA6E4}">
                <adec:decorative xmlns:adec="http://schemas.microsoft.com/office/drawing/2017/decorative" xmlns=""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411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9BD90C54-A1D0-46AE-811A-7FCD71C84EA5}"/>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xmlns="" id="{20653043-9706-4A8F-99E2-518CA3BA8540}"/>
              </a:ext>
              <a:ext uri="{C183D7F6-B498-43B3-948B-1728B52AA6E4}">
                <adec:decorative xmlns:adec="http://schemas.microsoft.com/office/drawing/2017/decorative" xmlns=""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4F19464-7408-4CB8-9C8D-6CAE84CA4FAD}"/>
              </a:ext>
            </a:extLst>
          </p:cNvPr>
          <p:cNvSpPr>
            <a:spLocks noGrp="1"/>
          </p:cNvSpPr>
          <p:nvPr>
            <p:ph type="title"/>
          </p:nvPr>
        </p:nvSpPr>
        <p:spPr/>
        <p:txBody>
          <a:bodyPr/>
          <a:lstStyle/>
          <a:p>
            <a:r>
              <a:rPr lang="en-US" dirty="0" smtClean="0"/>
              <a:t>SUPERVISED LEARNING</a:t>
            </a:r>
            <a:endParaRPr lang="en-US" dirty="0"/>
          </a:p>
        </p:txBody>
      </p:sp>
      <p:sp>
        <p:nvSpPr>
          <p:cNvPr id="3" name="Footer Placeholder 2">
            <a:extLst>
              <a:ext uri="{FF2B5EF4-FFF2-40B4-BE49-F238E27FC236}">
                <a16:creationId xmlns:a16="http://schemas.microsoft.com/office/drawing/2014/main" xmlns=""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xmlns="" id="{BE189828-C3DA-4597-BCE6-9ABD37A41E4D}"/>
              </a:ext>
            </a:extLst>
          </p:cNvPr>
          <p:cNvSpPr>
            <a:spLocks noGrp="1"/>
          </p:cNvSpPr>
          <p:nvPr>
            <p:ph type="sldNum" sz="quarter" idx="12"/>
          </p:nvPr>
        </p:nvSpPr>
        <p:spPr/>
        <p:txBody>
          <a:bodyPr/>
          <a:lstStyle/>
          <a:p>
            <a:fld id="{0FD50806-BABF-4915-9689-3B9956D1C75C}" type="slidenum">
              <a:rPr lang="en-US" smtClean="0"/>
              <a:pPr/>
              <a:t>9</a:t>
            </a:fld>
            <a:endParaRPr lang="en-US" dirty="0"/>
          </a:p>
        </p:txBody>
      </p:sp>
      <p:sp>
        <p:nvSpPr>
          <p:cNvPr id="23" name="Oval 22">
            <a:extLst>
              <a:ext uri="{FF2B5EF4-FFF2-40B4-BE49-F238E27FC236}">
                <a16:creationId xmlns:a16="http://schemas.microsoft.com/office/drawing/2014/main" xmlns="" id="{E4ED3DF7-870D-4095-B720-456252545CFA}"/>
              </a:ext>
              <a:ext uri="{C183D7F6-B498-43B3-948B-1728B52AA6E4}">
                <adec:decorative xmlns:adec="http://schemas.microsoft.com/office/drawing/2017/decorative" xmlns=""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xmlns="" id="{397930D1-D889-4C98-9307-30DD9857B31B}"/>
              </a:ext>
              <a:ext uri="{C183D7F6-B498-43B3-948B-1728B52AA6E4}">
                <adec:decorative xmlns:adec="http://schemas.microsoft.com/office/drawing/2017/decorative" xmlns=""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xmlns="" id="{6BCE0B65-EA3A-426C-85CA-4043448BB9C7}"/>
              </a:ext>
              <a:ext uri="{C183D7F6-B498-43B3-948B-1728B52AA6E4}">
                <adec:decorative xmlns:adec="http://schemas.microsoft.com/office/drawing/2017/decorative" xmlns=""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45D69285-EE6C-45DF-95AC-EBA566A5FA92}"/>
              </a:ext>
              <a:ext uri="{C183D7F6-B498-43B3-948B-1728B52AA6E4}">
                <adec:decorative xmlns:adec="http://schemas.microsoft.com/office/drawing/2017/decorative" xmlns=""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xmlns=""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xmlns=""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xmlns=""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xmlns=""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xmlns=""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xmlns=""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xmlns=""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xmlns=""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xmlns=""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xmlns="" id="{ADD28621-C404-41A6-85D1-1C963A241234}"/>
              </a:ext>
            </a:extLst>
          </p:cNvPr>
          <p:cNvSpPr txBox="1"/>
          <p:nvPr/>
        </p:nvSpPr>
        <p:spPr>
          <a:xfrm>
            <a:off x="495386" y="1690348"/>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8" name="TextBox 47">
            <a:extLst>
              <a:ext uri="{FF2B5EF4-FFF2-40B4-BE49-F238E27FC236}">
                <a16:creationId xmlns:a16="http://schemas.microsoft.com/office/drawing/2014/main" xmlns="" id="{468E2C47-3170-4264-A8DB-61C9DD65CB3F}"/>
              </a:ext>
            </a:extLst>
          </p:cNvPr>
          <p:cNvSpPr txBox="1"/>
          <p:nvPr/>
        </p:nvSpPr>
        <p:spPr>
          <a:xfrm>
            <a:off x="304800" y="3095784"/>
            <a:ext cx="3114675"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7" name="TextBox 47">
            <a:extLst>
              <a:ext uri="{FF2B5EF4-FFF2-40B4-BE49-F238E27FC236}">
                <a16:creationId xmlns:a16="http://schemas.microsoft.com/office/drawing/2014/main" xmlns="" id="{CEDCE8FF-73B3-4C37-B751-F7E83288982A}"/>
              </a:ext>
            </a:extLst>
          </p:cNvPr>
          <p:cNvSpPr txBox="1"/>
          <p:nvPr/>
        </p:nvSpPr>
        <p:spPr>
          <a:xfrm>
            <a:off x="495386" y="4729065"/>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43" name="Freeform: Shape 42">
            <a:extLst>
              <a:ext uri="{FF2B5EF4-FFF2-40B4-BE49-F238E27FC236}">
                <a16:creationId xmlns:a16="http://schemas.microsoft.com/office/drawing/2014/main" xmlns="" id="{512F29F0-E19B-43BF-BEF3-D4A48B394F58}"/>
              </a:ext>
              <a:ext uri="{C183D7F6-B498-43B3-948B-1728B52AA6E4}">
                <adec:decorative xmlns:adec="http://schemas.microsoft.com/office/drawing/2017/decorative" xmlns=""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BB558C64-5F19-44FD-B6CB-6995E80A6FA2}"/>
              </a:ext>
              <a:ext uri="{C183D7F6-B498-43B3-948B-1728B52AA6E4}">
                <adec:decorative xmlns:adec="http://schemas.microsoft.com/office/drawing/2017/decorative" xmlns=""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xmlns=""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xmlns=""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xmlns=""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xmlns=""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xmlns=""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xmlns=""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xmlns=""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xmlns=""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xmlns="" id="{64247792-27CC-4EFA-A69B-F13112FC2F14}"/>
              </a:ext>
            </a:extLst>
          </p:cNvPr>
          <p:cNvGraphicFramePr/>
          <p:nvPr>
            <p:extLst>
              <p:ext uri="{D42A27DB-BD31-4B8C-83A1-F6EECF244321}">
                <p14:modId xmlns:p14="http://schemas.microsoft.com/office/powerpoint/2010/main" val="1918830223"/>
              </p:ext>
            </p:extLst>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4"/>
          </a:graphicData>
        </a:graphic>
      </p:graphicFrame>
      <p:sp>
        <p:nvSpPr>
          <p:cNvPr id="45" name="Freeform: Shape 44">
            <a:extLst>
              <a:ext uri="{FF2B5EF4-FFF2-40B4-BE49-F238E27FC236}">
                <a16:creationId xmlns:a16="http://schemas.microsoft.com/office/drawing/2014/main" xmlns="" id="{96F4CA26-D2F0-4BB4-90D9-BDD68DA84DE4}"/>
              </a:ext>
              <a:ext uri="{C183D7F6-B498-43B3-948B-1728B52AA6E4}">
                <adec:decorative xmlns:adec="http://schemas.microsoft.com/office/drawing/2017/decorative" xmlns=""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4113512"/>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1A1251-DA89-493A-8204-679220DD1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1194</Words>
  <Application>Microsoft Office PowerPoint</Application>
  <PresentationFormat>Custom</PresentationFormat>
  <Paragraphs>162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BaCKGROUND AND OBJECTIVE</vt:lpstr>
      <vt:lpstr>TREND ANALYSIS</vt:lpstr>
      <vt:lpstr>TREND ANALYSIS</vt:lpstr>
      <vt:lpstr>TREND ANALYSIS</vt:lpstr>
      <vt:lpstr>CLUSTERING</vt:lpstr>
      <vt:lpstr>CLUSTERING</vt:lpstr>
      <vt:lpstr>SUPERVISED LEARNING</vt:lpstr>
      <vt:lpstr>SUPERVISED LEARNING</vt:lpstr>
      <vt:lpstr>SUPERVISED LEARNING</vt:lpstr>
      <vt:lpstr>Slide 10</vt:lpstr>
      <vt:lpstr>Slide 6</vt:lpstr>
      <vt:lpstr>dashboard</vt:lpstr>
      <vt:lpstr>dashboard</vt:lpstr>
      <vt:lpstr>dashboard</vt:lpstr>
      <vt:lpstr>Slide 10</vt:lpstr>
      <vt:lpstr>Editing guide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2020-04-06T07:16:45Z</dcterms:created>
  <dcterms:modified xsi:type="dcterms:W3CDTF">2020-04-06T23:26:21Z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