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7" r:id="rId6"/>
    <p:sldId id="299" r:id="rId7"/>
    <p:sldId id="300" r:id="rId8"/>
    <p:sldId id="301" r:id="rId9"/>
    <p:sldId id="292" r:id="rId10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EDBEB14-AE3C-47D6-8EB9-FE974772E3B4}" type="datetimeFigureOut">
              <a:rPr lang="ja-JP" altLang="en-US"/>
              <a:pPr>
                <a:defRPr/>
              </a:pPr>
              <a:t>2022/10/6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588A5C-388A-4D1D-BA80-66E6D2ADB07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2208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D8035D-2A99-44A5-90A9-DF3AD42D3C0B}" type="datetimeFigureOut">
              <a:rPr lang="ja-JP" altLang="en-US"/>
              <a:pPr>
                <a:defRPr/>
              </a:pPr>
              <a:t>2022/10/6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8DB44F0-DB56-413C-A29B-0E3B383D7CB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600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5541963"/>
            <a:ext cx="1754187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29658" y="1783104"/>
            <a:ext cx="4295321" cy="254680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 sz="1600" b="0">
                <a:solidFill>
                  <a:srgbClr val="000000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ja-JP" b="1" kern="500" spc="-8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AAA</a:t>
            </a:r>
            <a:r>
              <a:rPr lang="ja-JP" altLang="en-US" b="1" kern="500" spc="-8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商事株式会社御中</a:t>
            </a:r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 hasCustomPrompt="1"/>
          </p:nvPr>
        </p:nvSpPr>
        <p:spPr>
          <a:xfrm>
            <a:off x="1129658" y="2700410"/>
            <a:ext cx="6916677" cy="540933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プレゼンテーションタイトル</a:t>
            </a:r>
            <a:endParaRPr kumimoji="1" lang="ja-JP" altLang="en-US" dirty="0"/>
          </a:p>
        </p:txBody>
      </p:sp>
      <p:sp>
        <p:nvSpPr>
          <p:cNvPr id="6" name="テキスト プレースホルダー 10"/>
          <p:cNvSpPr>
            <a:spLocks noGrp="1"/>
          </p:cNvSpPr>
          <p:nvPr>
            <p:ph type="body" sz="quarter" idx="12" hasCustomPrompt="1"/>
          </p:nvPr>
        </p:nvSpPr>
        <p:spPr>
          <a:xfrm>
            <a:off x="1129658" y="5842924"/>
            <a:ext cx="3940054" cy="26756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 sz="1400" b="0">
                <a:solidFill>
                  <a:srgbClr val="000000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b="1" kern="500" spc="-8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氏名、部署名など</a:t>
            </a:r>
          </a:p>
        </p:txBody>
      </p:sp>
      <p:sp>
        <p:nvSpPr>
          <p:cNvPr id="7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29658" y="6095457"/>
            <a:ext cx="3940054" cy="267563"/>
          </a:xfr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 sz="1400" b="0">
                <a:solidFill>
                  <a:srgbClr val="002060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E33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ja-JP" altLang="en-US" b="1" kern="500" spc="-8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日付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quarter" idx="17" hasCustomPrompt="1"/>
          </p:nvPr>
        </p:nvSpPr>
        <p:spPr>
          <a:xfrm>
            <a:off x="1129658" y="5541962"/>
            <a:ext cx="3940054" cy="273979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kumimoji="1" lang="ja-JP" altLang="en-US" dirty="0" smtClean="0"/>
              <a:t>グループ会社　正式社名表示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30" y="212135"/>
            <a:ext cx="1658256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6406" y="554035"/>
            <a:ext cx="8229600" cy="5195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9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12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456405" y="1388962"/>
            <a:ext cx="8228807" cy="4803876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6594475"/>
            <a:ext cx="145415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角丸四角形 12"/>
          <p:cNvSpPr/>
          <p:nvPr userDrawn="1"/>
        </p:nvSpPr>
        <p:spPr bwMode="ltGray">
          <a:xfrm>
            <a:off x="7722704" y="238612"/>
            <a:ext cx="1186346" cy="205887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smtClean="0">
                <a:solidFill>
                  <a:srgbClr val="FFFFFF"/>
                </a:solidFill>
              </a:rPr>
              <a:t>Confidential</a:t>
            </a:r>
            <a:endParaRPr kumimoji="1" lang="ja-JP" altLang="en-US" sz="1050" b="1" dirty="0" smtClean="0">
              <a:solidFill>
                <a:srgbClr val="FFFFFF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941" y="6508261"/>
            <a:ext cx="1255885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04" y="5353200"/>
            <a:ext cx="2005796" cy="15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Eng_Parts.tif" descr="Eng_Parts.ti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28000" y="2250000"/>
            <a:ext cx="7488001" cy="23771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271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3984624" y="6427541"/>
            <a:ext cx="936626" cy="379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6E8732F-5C03-4216-8F0F-04FD35AB3E45}" type="slidenum">
              <a:rPr kumimoji="0" lang="en-US" altLang="ja-JP" sz="20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41075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kumimoji="0" lang="en-US" altLang="ja-JP" sz="1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9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Verdana" panose="020B0604030504040204" pitchFamily="34" charset="0"/>
          <a:ea typeface="メイリオ" panose="020B0604030504040204" pitchFamily="50" charset="-128"/>
        </a:defRPr>
      </a:lvl9pPr>
    </p:titleStyle>
    <p:bodyStyle>
      <a:lvl1pPr marL="365125" indent="-365125" algn="l" defTabSz="457200" rtl="0" eaLnBrk="1" fontAlgn="base" hangingPunct="1">
        <a:spcBef>
          <a:spcPct val="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n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fontAlgn="base" hangingPunct="1">
        <a:spcBef>
          <a:spcPct val="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l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–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»"/>
        <a:defRPr kumimoji="1"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129658" y="3029109"/>
            <a:ext cx="6916677" cy="540933"/>
          </a:xfrm>
        </p:spPr>
        <p:txBody>
          <a:bodyPr/>
          <a:lstStyle/>
          <a:p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Ứng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dụng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SWS Way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vào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công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việc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hàng</a:t>
            </a:r>
            <a:r>
              <a:rPr lang="en-US" altLang="ja-JP" sz="36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ja-JP" sz="3600" dirty="0" err="1" smtClean="0">
                <a:solidFill>
                  <a:schemeClr val="tx1">
                    <a:lumMod val="75000"/>
                  </a:schemeClr>
                </a:solidFill>
              </a:rPr>
              <a:t>ngày</a:t>
            </a:r>
            <a:endParaRPr kumimoji="1" lang="ja-JP" alt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1129658" y="5811025"/>
            <a:ext cx="3940054" cy="267563"/>
          </a:xfrm>
        </p:spPr>
        <p:txBody>
          <a:bodyPr/>
          <a:lstStyle/>
          <a:p>
            <a:r>
              <a:rPr kumimoji="1" lang="en-US" altLang="ja-JP" dirty="0" err="1" smtClean="0"/>
              <a:t>Vietnd</a:t>
            </a:r>
            <a:r>
              <a:rPr kumimoji="1" lang="en-US" altLang="ja-JP" dirty="0" smtClean="0"/>
              <a:t> Devel</a:t>
            </a:r>
            <a:r>
              <a:rPr lang="en-US" altLang="ja-JP" dirty="0" smtClean="0"/>
              <a:t>op Group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06/10/2022</a:t>
            </a:r>
            <a:endParaRPr kumimoji="1" lang="ja-JP" altLang="en-US" dirty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SHWS- IT Section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70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7849616" y="246964"/>
            <a:ext cx="93408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Confidential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7501128" y="6594349"/>
            <a:ext cx="1453896" cy="99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>
            <a:spLocks noGrp="1"/>
          </p:cNvSpPr>
          <p:nvPr>
            <p:ph type="title"/>
          </p:nvPr>
        </p:nvSpPr>
        <p:spPr>
          <a:xfrm>
            <a:off x="354888" y="339674"/>
            <a:ext cx="54519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Giải </a:t>
            </a:r>
            <a:r>
              <a:rPr sz="2800" dirty="0">
                <a:solidFill>
                  <a:srgbClr val="006FC0"/>
                </a:solidFill>
              </a:rPr>
              <a:t>thích </a:t>
            </a:r>
            <a:r>
              <a:rPr sz="2800" spc="-5" dirty="0">
                <a:solidFill>
                  <a:srgbClr val="006FC0"/>
                </a:solidFill>
              </a:rPr>
              <a:t>lại về SWS</a:t>
            </a:r>
            <a:r>
              <a:rPr sz="2800" spc="-95" dirty="0">
                <a:solidFill>
                  <a:srgbClr val="006FC0"/>
                </a:solidFill>
              </a:rPr>
              <a:t> </a:t>
            </a:r>
            <a:r>
              <a:rPr sz="2800" spc="-195" dirty="0">
                <a:solidFill>
                  <a:srgbClr val="006FC0"/>
                </a:solidFill>
              </a:rPr>
              <a:t>WAY</a:t>
            </a:r>
            <a:endParaRPr sz="2800" dirty="0"/>
          </a:p>
        </p:txBody>
      </p:sp>
      <p:sp>
        <p:nvSpPr>
          <p:cNvPr id="10" name="object 7"/>
          <p:cNvSpPr/>
          <p:nvPr/>
        </p:nvSpPr>
        <p:spPr>
          <a:xfrm>
            <a:off x="276606" y="843533"/>
            <a:ext cx="5624195" cy="0"/>
          </a:xfrm>
          <a:custGeom>
            <a:avLst/>
            <a:gdLst/>
            <a:ahLst/>
            <a:cxnLst/>
            <a:rect l="l" t="t" r="r" b="b"/>
            <a:pathLst>
              <a:path w="5624195">
                <a:moveTo>
                  <a:pt x="0" y="0"/>
                </a:moveTo>
                <a:lnTo>
                  <a:pt x="5624195" y="0"/>
                </a:lnTo>
              </a:path>
            </a:pathLst>
          </a:custGeom>
          <a:ln w="19812">
            <a:solidFill>
              <a:srgbClr val="0075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275843" y="842772"/>
            <a:ext cx="8735568" cy="5343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495300" y="2420111"/>
            <a:ext cx="8324215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Times New Roman"/>
                <a:cs typeface="Times New Roman"/>
              </a:rPr>
              <a:t>SWS </a:t>
            </a:r>
            <a:r>
              <a:rPr sz="1400" b="1" dirty="0">
                <a:latin typeface="Times New Roman"/>
                <a:cs typeface="Times New Roman"/>
              </a:rPr>
              <a:t>là </a:t>
            </a:r>
            <a:r>
              <a:rPr sz="1400" b="1" spc="-5" dirty="0">
                <a:latin typeface="Times New Roman"/>
                <a:cs typeface="Times New Roman"/>
              </a:rPr>
              <a:t>bộ quy </a:t>
            </a:r>
            <a:r>
              <a:rPr sz="1400" b="1" dirty="0">
                <a:latin typeface="Times New Roman"/>
                <a:cs typeface="Times New Roman"/>
              </a:rPr>
              <a:t>tắc hành </a:t>
            </a:r>
            <a:r>
              <a:rPr sz="1400" b="1" spc="-5" dirty="0">
                <a:latin typeface="Times New Roman"/>
                <a:cs typeface="Times New Roman"/>
              </a:rPr>
              <a:t>động trong </a:t>
            </a:r>
            <a:r>
              <a:rPr sz="1400" b="1" dirty="0">
                <a:latin typeface="Times New Roman"/>
                <a:cs typeface="Times New Roman"/>
              </a:rPr>
              <a:t>hoạt </a:t>
            </a:r>
            <a:r>
              <a:rPr sz="1400" b="1" spc="-5" dirty="0">
                <a:latin typeface="Times New Roman"/>
                <a:cs typeface="Times New Roman"/>
              </a:rPr>
              <a:t>động </a:t>
            </a:r>
            <a:r>
              <a:rPr sz="1400" b="1" spc="-10" dirty="0">
                <a:latin typeface="Times New Roman"/>
                <a:cs typeface="Times New Roman"/>
              </a:rPr>
              <a:t>kinh </a:t>
            </a:r>
            <a:r>
              <a:rPr sz="1400" b="1" dirty="0">
                <a:latin typeface="Times New Roman"/>
                <a:cs typeface="Times New Roman"/>
              </a:rPr>
              <a:t>doanh </a:t>
            </a:r>
            <a:r>
              <a:rPr sz="1400" b="1" spc="-15" dirty="0">
                <a:latin typeface="Times New Roman"/>
                <a:cs typeface="Times New Roman"/>
              </a:rPr>
              <a:t>Wire </a:t>
            </a:r>
            <a:r>
              <a:rPr sz="1400" b="1" dirty="0">
                <a:latin typeface="Times New Roman"/>
                <a:cs typeface="Times New Roman"/>
              </a:rPr>
              <a:t>Harness của tập đoàn</a:t>
            </a:r>
            <a:r>
              <a:rPr sz="1400" b="1" spc="-1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Sumitomo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2293620" y="2785872"/>
            <a:ext cx="5067300" cy="2676525"/>
          </a:xfrm>
          <a:custGeom>
            <a:avLst/>
            <a:gdLst/>
            <a:ahLst/>
            <a:cxnLst/>
            <a:rect l="l" t="t" r="r" b="b"/>
            <a:pathLst>
              <a:path w="5067300" h="2676525">
                <a:moveTo>
                  <a:pt x="0" y="2676143"/>
                </a:moveTo>
                <a:lnTo>
                  <a:pt x="5067300" y="2676143"/>
                </a:lnTo>
                <a:lnTo>
                  <a:pt x="5067300" y="0"/>
                </a:lnTo>
                <a:lnTo>
                  <a:pt x="0" y="0"/>
                </a:lnTo>
                <a:lnTo>
                  <a:pt x="0" y="2676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3956303" y="3355847"/>
            <a:ext cx="1446530" cy="1483360"/>
          </a:xfrm>
          <a:custGeom>
            <a:avLst/>
            <a:gdLst/>
            <a:ahLst/>
            <a:cxnLst/>
            <a:rect l="l" t="t" r="r" b="b"/>
            <a:pathLst>
              <a:path w="1446529" h="1483360">
                <a:moveTo>
                  <a:pt x="0" y="741426"/>
                </a:moveTo>
                <a:lnTo>
                  <a:pt x="1537" y="692680"/>
                </a:lnTo>
                <a:lnTo>
                  <a:pt x="6088" y="644776"/>
                </a:lnTo>
                <a:lnTo>
                  <a:pt x="13556" y="597811"/>
                </a:lnTo>
                <a:lnTo>
                  <a:pt x="23845" y="551883"/>
                </a:lnTo>
                <a:lnTo>
                  <a:pt x="36862" y="507089"/>
                </a:lnTo>
                <a:lnTo>
                  <a:pt x="52510" y="463528"/>
                </a:lnTo>
                <a:lnTo>
                  <a:pt x="70694" y="421297"/>
                </a:lnTo>
                <a:lnTo>
                  <a:pt x="91320" y="380494"/>
                </a:lnTo>
                <a:lnTo>
                  <a:pt x="114291" y="341216"/>
                </a:lnTo>
                <a:lnTo>
                  <a:pt x="139513" y="303562"/>
                </a:lnTo>
                <a:lnTo>
                  <a:pt x="166890" y="267629"/>
                </a:lnTo>
                <a:lnTo>
                  <a:pt x="196327" y="233514"/>
                </a:lnTo>
                <a:lnTo>
                  <a:pt x="227728" y="201316"/>
                </a:lnTo>
                <a:lnTo>
                  <a:pt x="261000" y="171132"/>
                </a:lnTo>
                <a:lnTo>
                  <a:pt x="296046" y="143060"/>
                </a:lnTo>
                <a:lnTo>
                  <a:pt x="332770" y="117198"/>
                </a:lnTo>
                <a:lnTo>
                  <a:pt x="371079" y="93643"/>
                </a:lnTo>
                <a:lnTo>
                  <a:pt x="410876" y="72494"/>
                </a:lnTo>
                <a:lnTo>
                  <a:pt x="452067" y="53847"/>
                </a:lnTo>
                <a:lnTo>
                  <a:pt x="494556" y="37801"/>
                </a:lnTo>
                <a:lnTo>
                  <a:pt x="538247" y="24453"/>
                </a:lnTo>
                <a:lnTo>
                  <a:pt x="583047" y="13901"/>
                </a:lnTo>
                <a:lnTo>
                  <a:pt x="628858" y="6243"/>
                </a:lnTo>
                <a:lnTo>
                  <a:pt x="675587" y="1577"/>
                </a:lnTo>
                <a:lnTo>
                  <a:pt x="723138" y="0"/>
                </a:lnTo>
                <a:lnTo>
                  <a:pt x="770688" y="1577"/>
                </a:lnTo>
                <a:lnTo>
                  <a:pt x="817417" y="6243"/>
                </a:lnTo>
                <a:lnTo>
                  <a:pt x="863228" y="13901"/>
                </a:lnTo>
                <a:lnTo>
                  <a:pt x="908028" y="24453"/>
                </a:lnTo>
                <a:lnTo>
                  <a:pt x="951719" y="37801"/>
                </a:lnTo>
                <a:lnTo>
                  <a:pt x="994208" y="53847"/>
                </a:lnTo>
                <a:lnTo>
                  <a:pt x="1035399" y="72494"/>
                </a:lnTo>
                <a:lnTo>
                  <a:pt x="1075196" y="93643"/>
                </a:lnTo>
                <a:lnTo>
                  <a:pt x="1113505" y="117198"/>
                </a:lnTo>
                <a:lnTo>
                  <a:pt x="1150229" y="143060"/>
                </a:lnTo>
                <a:lnTo>
                  <a:pt x="1185275" y="171132"/>
                </a:lnTo>
                <a:lnTo>
                  <a:pt x="1218547" y="201316"/>
                </a:lnTo>
                <a:lnTo>
                  <a:pt x="1249948" y="233514"/>
                </a:lnTo>
                <a:lnTo>
                  <a:pt x="1279385" y="267629"/>
                </a:lnTo>
                <a:lnTo>
                  <a:pt x="1306762" y="303562"/>
                </a:lnTo>
                <a:lnTo>
                  <a:pt x="1331984" y="341216"/>
                </a:lnTo>
                <a:lnTo>
                  <a:pt x="1354955" y="380494"/>
                </a:lnTo>
                <a:lnTo>
                  <a:pt x="1375581" y="421297"/>
                </a:lnTo>
                <a:lnTo>
                  <a:pt x="1393765" y="463528"/>
                </a:lnTo>
                <a:lnTo>
                  <a:pt x="1409413" y="507089"/>
                </a:lnTo>
                <a:lnTo>
                  <a:pt x="1422430" y="551883"/>
                </a:lnTo>
                <a:lnTo>
                  <a:pt x="1432719" y="597811"/>
                </a:lnTo>
                <a:lnTo>
                  <a:pt x="1440187" y="644776"/>
                </a:lnTo>
                <a:lnTo>
                  <a:pt x="1444738" y="692680"/>
                </a:lnTo>
                <a:lnTo>
                  <a:pt x="1446276" y="741426"/>
                </a:lnTo>
                <a:lnTo>
                  <a:pt x="1444738" y="790171"/>
                </a:lnTo>
                <a:lnTo>
                  <a:pt x="1440187" y="838075"/>
                </a:lnTo>
                <a:lnTo>
                  <a:pt x="1432719" y="885040"/>
                </a:lnTo>
                <a:lnTo>
                  <a:pt x="1422430" y="930968"/>
                </a:lnTo>
                <a:lnTo>
                  <a:pt x="1409413" y="975762"/>
                </a:lnTo>
                <a:lnTo>
                  <a:pt x="1393765" y="1019323"/>
                </a:lnTo>
                <a:lnTo>
                  <a:pt x="1375581" y="1061554"/>
                </a:lnTo>
                <a:lnTo>
                  <a:pt x="1354955" y="1102357"/>
                </a:lnTo>
                <a:lnTo>
                  <a:pt x="1331984" y="1141635"/>
                </a:lnTo>
                <a:lnTo>
                  <a:pt x="1306762" y="1179289"/>
                </a:lnTo>
                <a:lnTo>
                  <a:pt x="1279385" y="1215222"/>
                </a:lnTo>
                <a:lnTo>
                  <a:pt x="1249948" y="1249337"/>
                </a:lnTo>
                <a:lnTo>
                  <a:pt x="1218547" y="1281535"/>
                </a:lnTo>
                <a:lnTo>
                  <a:pt x="1185275" y="1311719"/>
                </a:lnTo>
                <a:lnTo>
                  <a:pt x="1150229" y="1339791"/>
                </a:lnTo>
                <a:lnTo>
                  <a:pt x="1113505" y="1365653"/>
                </a:lnTo>
                <a:lnTo>
                  <a:pt x="1075196" y="1389208"/>
                </a:lnTo>
                <a:lnTo>
                  <a:pt x="1035399" y="1410357"/>
                </a:lnTo>
                <a:lnTo>
                  <a:pt x="994208" y="1429004"/>
                </a:lnTo>
                <a:lnTo>
                  <a:pt x="951719" y="1445050"/>
                </a:lnTo>
                <a:lnTo>
                  <a:pt x="908028" y="1458398"/>
                </a:lnTo>
                <a:lnTo>
                  <a:pt x="863228" y="1468950"/>
                </a:lnTo>
                <a:lnTo>
                  <a:pt x="817417" y="1476608"/>
                </a:lnTo>
                <a:lnTo>
                  <a:pt x="770688" y="1481274"/>
                </a:lnTo>
                <a:lnTo>
                  <a:pt x="723138" y="1482852"/>
                </a:lnTo>
                <a:lnTo>
                  <a:pt x="675587" y="1481274"/>
                </a:lnTo>
                <a:lnTo>
                  <a:pt x="628858" y="1476608"/>
                </a:lnTo>
                <a:lnTo>
                  <a:pt x="583047" y="1468950"/>
                </a:lnTo>
                <a:lnTo>
                  <a:pt x="538247" y="1458398"/>
                </a:lnTo>
                <a:lnTo>
                  <a:pt x="494556" y="1445050"/>
                </a:lnTo>
                <a:lnTo>
                  <a:pt x="452067" y="1429004"/>
                </a:lnTo>
                <a:lnTo>
                  <a:pt x="410876" y="1410357"/>
                </a:lnTo>
                <a:lnTo>
                  <a:pt x="371079" y="1389208"/>
                </a:lnTo>
                <a:lnTo>
                  <a:pt x="332770" y="1365653"/>
                </a:lnTo>
                <a:lnTo>
                  <a:pt x="296046" y="1339791"/>
                </a:lnTo>
                <a:lnTo>
                  <a:pt x="261000" y="1311719"/>
                </a:lnTo>
                <a:lnTo>
                  <a:pt x="227728" y="1281535"/>
                </a:lnTo>
                <a:lnTo>
                  <a:pt x="196327" y="1249337"/>
                </a:lnTo>
                <a:lnTo>
                  <a:pt x="166890" y="1215222"/>
                </a:lnTo>
                <a:lnTo>
                  <a:pt x="139513" y="1179289"/>
                </a:lnTo>
                <a:lnTo>
                  <a:pt x="114291" y="1141635"/>
                </a:lnTo>
                <a:lnTo>
                  <a:pt x="91320" y="1102357"/>
                </a:lnTo>
                <a:lnTo>
                  <a:pt x="70694" y="1061554"/>
                </a:lnTo>
                <a:lnTo>
                  <a:pt x="52510" y="1019323"/>
                </a:lnTo>
                <a:lnTo>
                  <a:pt x="36862" y="975762"/>
                </a:lnTo>
                <a:lnTo>
                  <a:pt x="23845" y="930968"/>
                </a:lnTo>
                <a:lnTo>
                  <a:pt x="13556" y="885040"/>
                </a:lnTo>
                <a:lnTo>
                  <a:pt x="6088" y="838075"/>
                </a:lnTo>
                <a:lnTo>
                  <a:pt x="1537" y="790171"/>
                </a:lnTo>
                <a:lnTo>
                  <a:pt x="0" y="741426"/>
                </a:lnTo>
                <a:close/>
              </a:path>
            </a:pathLst>
          </a:custGeom>
          <a:ln w="57912">
            <a:solidFill>
              <a:srgbClr val="AFA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3337559" y="4184903"/>
            <a:ext cx="1446530" cy="1483360"/>
          </a:xfrm>
          <a:custGeom>
            <a:avLst/>
            <a:gdLst/>
            <a:ahLst/>
            <a:cxnLst/>
            <a:rect l="l" t="t" r="r" b="b"/>
            <a:pathLst>
              <a:path w="1446529" h="1483360">
                <a:moveTo>
                  <a:pt x="0" y="741426"/>
                </a:moveTo>
                <a:lnTo>
                  <a:pt x="1537" y="692680"/>
                </a:lnTo>
                <a:lnTo>
                  <a:pt x="6088" y="644776"/>
                </a:lnTo>
                <a:lnTo>
                  <a:pt x="13556" y="597811"/>
                </a:lnTo>
                <a:lnTo>
                  <a:pt x="23845" y="551883"/>
                </a:lnTo>
                <a:lnTo>
                  <a:pt x="36862" y="507089"/>
                </a:lnTo>
                <a:lnTo>
                  <a:pt x="52510" y="463528"/>
                </a:lnTo>
                <a:lnTo>
                  <a:pt x="70694" y="421297"/>
                </a:lnTo>
                <a:lnTo>
                  <a:pt x="91320" y="380494"/>
                </a:lnTo>
                <a:lnTo>
                  <a:pt x="114291" y="341216"/>
                </a:lnTo>
                <a:lnTo>
                  <a:pt x="139513" y="303562"/>
                </a:lnTo>
                <a:lnTo>
                  <a:pt x="166890" y="267629"/>
                </a:lnTo>
                <a:lnTo>
                  <a:pt x="196327" y="233514"/>
                </a:lnTo>
                <a:lnTo>
                  <a:pt x="227728" y="201316"/>
                </a:lnTo>
                <a:lnTo>
                  <a:pt x="261000" y="171132"/>
                </a:lnTo>
                <a:lnTo>
                  <a:pt x="296046" y="143060"/>
                </a:lnTo>
                <a:lnTo>
                  <a:pt x="332770" y="117198"/>
                </a:lnTo>
                <a:lnTo>
                  <a:pt x="371079" y="93643"/>
                </a:lnTo>
                <a:lnTo>
                  <a:pt x="410876" y="72494"/>
                </a:lnTo>
                <a:lnTo>
                  <a:pt x="452067" y="53847"/>
                </a:lnTo>
                <a:lnTo>
                  <a:pt x="494556" y="37801"/>
                </a:lnTo>
                <a:lnTo>
                  <a:pt x="538247" y="24453"/>
                </a:lnTo>
                <a:lnTo>
                  <a:pt x="583047" y="13901"/>
                </a:lnTo>
                <a:lnTo>
                  <a:pt x="628858" y="6243"/>
                </a:lnTo>
                <a:lnTo>
                  <a:pt x="675587" y="1577"/>
                </a:lnTo>
                <a:lnTo>
                  <a:pt x="723138" y="0"/>
                </a:lnTo>
                <a:lnTo>
                  <a:pt x="770688" y="1577"/>
                </a:lnTo>
                <a:lnTo>
                  <a:pt x="817417" y="6243"/>
                </a:lnTo>
                <a:lnTo>
                  <a:pt x="863228" y="13901"/>
                </a:lnTo>
                <a:lnTo>
                  <a:pt x="908028" y="24453"/>
                </a:lnTo>
                <a:lnTo>
                  <a:pt x="951719" y="37801"/>
                </a:lnTo>
                <a:lnTo>
                  <a:pt x="994208" y="53847"/>
                </a:lnTo>
                <a:lnTo>
                  <a:pt x="1035399" y="72494"/>
                </a:lnTo>
                <a:lnTo>
                  <a:pt x="1075196" y="93643"/>
                </a:lnTo>
                <a:lnTo>
                  <a:pt x="1113505" y="117198"/>
                </a:lnTo>
                <a:lnTo>
                  <a:pt x="1150229" y="143060"/>
                </a:lnTo>
                <a:lnTo>
                  <a:pt x="1185275" y="171132"/>
                </a:lnTo>
                <a:lnTo>
                  <a:pt x="1218547" y="201316"/>
                </a:lnTo>
                <a:lnTo>
                  <a:pt x="1249948" y="233514"/>
                </a:lnTo>
                <a:lnTo>
                  <a:pt x="1279385" y="267629"/>
                </a:lnTo>
                <a:lnTo>
                  <a:pt x="1306762" y="303562"/>
                </a:lnTo>
                <a:lnTo>
                  <a:pt x="1331984" y="341216"/>
                </a:lnTo>
                <a:lnTo>
                  <a:pt x="1354955" y="380494"/>
                </a:lnTo>
                <a:lnTo>
                  <a:pt x="1375581" y="421297"/>
                </a:lnTo>
                <a:lnTo>
                  <a:pt x="1393765" y="463528"/>
                </a:lnTo>
                <a:lnTo>
                  <a:pt x="1409413" y="507089"/>
                </a:lnTo>
                <a:lnTo>
                  <a:pt x="1422430" y="551883"/>
                </a:lnTo>
                <a:lnTo>
                  <a:pt x="1432719" y="597811"/>
                </a:lnTo>
                <a:lnTo>
                  <a:pt x="1440187" y="644776"/>
                </a:lnTo>
                <a:lnTo>
                  <a:pt x="1444738" y="692680"/>
                </a:lnTo>
                <a:lnTo>
                  <a:pt x="1446276" y="741426"/>
                </a:lnTo>
                <a:lnTo>
                  <a:pt x="1444738" y="790171"/>
                </a:lnTo>
                <a:lnTo>
                  <a:pt x="1440187" y="838075"/>
                </a:lnTo>
                <a:lnTo>
                  <a:pt x="1432719" y="885040"/>
                </a:lnTo>
                <a:lnTo>
                  <a:pt x="1422430" y="930968"/>
                </a:lnTo>
                <a:lnTo>
                  <a:pt x="1409413" y="975762"/>
                </a:lnTo>
                <a:lnTo>
                  <a:pt x="1393765" y="1019323"/>
                </a:lnTo>
                <a:lnTo>
                  <a:pt x="1375581" y="1061554"/>
                </a:lnTo>
                <a:lnTo>
                  <a:pt x="1354955" y="1102357"/>
                </a:lnTo>
                <a:lnTo>
                  <a:pt x="1331984" y="1141635"/>
                </a:lnTo>
                <a:lnTo>
                  <a:pt x="1306762" y="1179289"/>
                </a:lnTo>
                <a:lnTo>
                  <a:pt x="1279385" y="1215222"/>
                </a:lnTo>
                <a:lnTo>
                  <a:pt x="1249948" y="1249337"/>
                </a:lnTo>
                <a:lnTo>
                  <a:pt x="1218547" y="1281535"/>
                </a:lnTo>
                <a:lnTo>
                  <a:pt x="1185275" y="1311719"/>
                </a:lnTo>
                <a:lnTo>
                  <a:pt x="1150229" y="1339791"/>
                </a:lnTo>
                <a:lnTo>
                  <a:pt x="1113505" y="1365653"/>
                </a:lnTo>
                <a:lnTo>
                  <a:pt x="1075196" y="1389208"/>
                </a:lnTo>
                <a:lnTo>
                  <a:pt x="1035399" y="1410357"/>
                </a:lnTo>
                <a:lnTo>
                  <a:pt x="994208" y="1429004"/>
                </a:lnTo>
                <a:lnTo>
                  <a:pt x="951719" y="1445050"/>
                </a:lnTo>
                <a:lnTo>
                  <a:pt x="908028" y="1458398"/>
                </a:lnTo>
                <a:lnTo>
                  <a:pt x="863228" y="1468950"/>
                </a:lnTo>
                <a:lnTo>
                  <a:pt x="817417" y="1476608"/>
                </a:lnTo>
                <a:lnTo>
                  <a:pt x="770688" y="1481274"/>
                </a:lnTo>
                <a:lnTo>
                  <a:pt x="723138" y="1482852"/>
                </a:lnTo>
                <a:lnTo>
                  <a:pt x="675587" y="1481274"/>
                </a:lnTo>
                <a:lnTo>
                  <a:pt x="628858" y="1476608"/>
                </a:lnTo>
                <a:lnTo>
                  <a:pt x="583047" y="1468950"/>
                </a:lnTo>
                <a:lnTo>
                  <a:pt x="538247" y="1458398"/>
                </a:lnTo>
                <a:lnTo>
                  <a:pt x="494556" y="1445050"/>
                </a:lnTo>
                <a:lnTo>
                  <a:pt x="452067" y="1429004"/>
                </a:lnTo>
                <a:lnTo>
                  <a:pt x="410876" y="1410357"/>
                </a:lnTo>
                <a:lnTo>
                  <a:pt x="371079" y="1389208"/>
                </a:lnTo>
                <a:lnTo>
                  <a:pt x="332770" y="1365653"/>
                </a:lnTo>
                <a:lnTo>
                  <a:pt x="296046" y="1339791"/>
                </a:lnTo>
                <a:lnTo>
                  <a:pt x="261000" y="1311719"/>
                </a:lnTo>
                <a:lnTo>
                  <a:pt x="227728" y="1281535"/>
                </a:lnTo>
                <a:lnTo>
                  <a:pt x="196327" y="1249337"/>
                </a:lnTo>
                <a:lnTo>
                  <a:pt x="166890" y="1215222"/>
                </a:lnTo>
                <a:lnTo>
                  <a:pt x="139513" y="1179289"/>
                </a:lnTo>
                <a:lnTo>
                  <a:pt x="114291" y="1141635"/>
                </a:lnTo>
                <a:lnTo>
                  <a:pt x="91320" y="1102357"/>
                </a:lnTo>
                <a:lnTo>
                  <a:pt x="70694" y="1061554"/>
                </a:lnTo>
                <a:lnTo>
                  <a:pt x="52510" y="1019323"/>
                </a:lnTo>
                <a:lnTo>
                  <a:pt x="36862" y="975762"/>
                </a:lnTo>
                <a:lnTo>
                  <a:pt x="23845" y="930968"/>
                </a:lnTo>
                <a:lnTo>
                  <a:pt x="13556" y="885040"/>
                </a:lnTo>
                <a:lnTo>
                  <a:pt x="6088" y="838075"/>
                </a:lnTo>
                <a:lnTo>
                  <a:pt x="1537" y="790171"/>
                </a:lnTo>
                <a:lnTo>
                  <a:pt x="0" y="741426"/>
                </a:lnTo>
                <a:close/>
              </a:path>
            </a:pathLst>
          </a:custGeom>
          <a:ln w="57912">
            <a:solidFill>
              <a:srgbClr val="AFA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4454652" y="4165091"/>
            <a:ext cx="1446530" cy="1483360"/>
          </a:xfrm>
          <a:custGeom>
            <a:avLst/>
            <a:gdLst/>
            <a:ahLst/>
            <a:cxnLst/>
            <a:rect l="l" t="t" r="r" b="b"/>
            <a:pathLst>
              <a:path w="1446529" h="1483360">
                <a:moveTo>
                  <a:pt x="0" y="741425"/>
                </a:moveTo>
                <a:lnTo>
                  <a:pt x="1537" y="692680"/>
                </a:lnTo>
                <a:lnTo>
                  <a:pt x="6088" y="644776"/>
                </a:lnTo>
                <a:lnTo>
                  <a:pt x="13556" y="597811"/>
                </a:lnTo>
                <a:lnTo>
                  <a:pt x="23845" y="551883"/>
                </a:lnTo>
                <a:lnTo>
                  <a:pt x="36862" y="507089"/>
                </a:lnTo>
                <a:lnTo>
                  <a:pt x="52510" y="463528"/>
                </a:lnTo>
                <a:lnTo>
                  <a:pt x="70694" y="421297"/>
                </a:lnTo>
                <a:lnTo>
                  <a:pt x="91320" y="380494"/>
                </a:lnTo>
                <a:lnTo>
                  <a:pt x="114291" y="341216"/>
                </a:lnTo>
                <a:lnTo>
                  <a:pt x="139513" y="303562"/>
                </a:lnTo>
                <a:lnTo>
                  <a:pt x="166890" y="267629"/>
                </a:lnTo>
                <a:lnTo>
                  <a:pt x="196327" y="233514"/>
                </a:lnTo>
                <a:lnTo>
                  <a:pt x="227728" y="201316"/>
                </a:lnTo>
                <a:lnTo>
                  <a:pt x="261000" y="171132"/>
                </a:lnTo>
                <a:lnTo>
                  <a:pt x="296046" y="143060"/>
                </a:lnTo>
                <a:lnTo>
                  <a:pt x="332770" y="117198"/>
                </a:lnTo>
                <a:lnTo>
                  <a:pt x="371079" y="93643"/>
                </a:lnTo>
                <a:lnTo>
                  <a:pt x="410876" y="72494"/>
                </a:lnTo>
                <a:lnTo>
                  <a:pt x="452067" y="53847"/>
                </a:lnTo>
                <a:lnTo>
                  <a:pt x="494556" y="37801"/>
                </a:lnTo>
                <a:lnTo>
                  <a:pt x="538247" y="24453"/>
                </a:lnTo>
                <a:lnTo>
                  <a:pt x="583047" y="13901"/>
                </a:lnTo>
                <a:lnTo>
                  <a:pt x="628858" y="6243"/>
                </a:lnTo>
                <a:lnTo>
                  <a:pt x="675587" y="1577"/>
                </a:lnTo>
                <a:lnTo>
                  <a:pt x="723138" y="0"/>
                </a:lnTo>
                <a:lnTo>
                  <a:pt x="770688" y="1577"/>
                </a:lnTo>
                <a:lnTo>
                  <a:pt x="817417" y="6243"/>
                </a:lnTo>
                <a:lnTo>
                  <a:pt x="863228" y="13901"/>
                </a:lnTo>
                <a:lnTo>
                  <a:pt x="908028" y="24453"/>
                </a:lnTo>
                <a:lnTo>
                  <a:pt x="951719" y="37801"/>
                </a:lnTo>
                <a:lnTo>
                  <a:pt x="994208" y="53847"/>
                </a:lnTo>
                <a:lnTo>
                  <a:pt x="1035399" y="72494"/>
                </a:lnTo>
                <a:lnTo>
                  <a:pt x="1075196" y="93643"/>
                </a:lnTo>
                <a:lnTo>
                  <a:pt x="1113505" y="117198"/>
                </a:lnTo>
                <a:lnTo>
                  <a:pt x="1150229" y="143060"/>
                </a:lnTo>
                <a:lnTo>
                  <a:pt x="1185275" y="171132"/>
                </a:lnTo>
                <a:lnTo>
                  <a:pt x="1218547" y="201316"/>
                </a:lnTo>
                <a:lnTo>
                  <a:pt x="1249948" y="233514"/>
                </a:lnTo>
                <a:lnTo>
                  <a:pt x="1279385" y="267629"/>
                </a:lnTo>
                <a:lnTo>
                  <a:pt x="1306762" y="303562"/>
                </a:lnTo>
                <a:lnTo>
                  <a:pt x="1331984" y="341216"/>
                </a:lnTo>
                <a:lnTo>
                  <a:pt x="1354955" y="380494"/>
                </a:lnTo>
                <a:lnTo>
                  <a:pt x="1375581" y="421297"/>
                </a:lnTo>
                <a:lnTo>
                  <a:pt x="1393765" y="463528"/>
                </a:lnTo>
                <a:lnTo>
                  <a:pt x="1409413" y="507089"/>
                </a:lnTo>
                <a:lnTo>
                  <a:pt x="1422430" y="551883"/>
                </a:lnTo>
                <a:lnTo>
                  <a:pt x="1432719" y="597811"/>
                </a:lnTo>
                <a:lnTo>
                  <a:pt x="1440187" y="644776"/>
                </a:lnTo>
                <a:lnTo>
                  <a:pt x="1444738" y="692680"/>
                </a:lnTo>
                <a:lnTo>
                  <a:pt x="1446276" y="741425"/>
                </a:lnTo>
                <a:lnTo>
                  <a:pt x="1444738" y="790171"/>
                </a:lnTo>
                <a:lnTo>
                  <a:pt x="1440187" y="838075"/>
                </a:lnTo>
                <a:lnTo>
                  <a:pt x="1432719" y="885040"/>
                </a:lnTo>
                <a:lnTo>
                  <a:pt x="1422430" y="930968"/>
                </a:lnTo>
                <a:lnTo>
                  <a:pt x="1409413" y="975762"/>
                </a:lnTo>
                <a:lnTo>
                  <a:pt x="1393765" y="1019323"/>
                </a:lnTo>
                <a:lnTo>
                  <a:pt x="1375581" y="1061554"/>
                </a:lnTo>
                <a:lnTo>
                  <a:pt x="1354955" y="1102357"/>
                </a:lnTo>
                <a:lnTo>
                  <a:pt x="1331984" y="1141635"/>
                </a:lnTo>
                <a:lnTo>
                  <a:pt x="1306762" y="1179289"/>
                </a:lnTo>
                <a:lnTo>
                  <a:pt x="1279385" y="1215222"/>
                </a:lnTo>
                <a:lnTo>
                  <a:pt x="1249948" y="1249337"/>
                </a:lnTo>
                <a:lnTo>
                  <a:pt x="1218547" y="1281535"/>
                </a:lnTo>
                <a:lnTo>
                  <a:pt x="1185275" y="1311719"/>
                </a:lnTo>
                <a:lnTo>
                  <a:pt x="1150229" y="1339791"/>
                </a:lnTo>
                <a:lnTo>
                  <a:pt x="1113505" y="1365653"/>
                </a:lnTo>
                <a:lnTo>
                  <a:pt x="1075196" y="1389208"/>
                </a:lnTo>
                <a:lnTo>
                  <a:pt x="1035399" y="1410357"/>
                </a:lnTo>
                <a:lnTo>
                  <a:pt x="994208" y="1429004"/>
                </a:lnTo>
                <a:lnTo>
                  <a:pt x="951719" y="1445050"/>
                </a:lnTo>
                <a:lnTo>
                  <a:pt x="908028" y="1458398"/>
                </a:lnTo>
                <a:lnTo>
                  <a:pt x="863228" y="1468950"/>
                </a:lnTo>
                <a:lnTo>
                  <a:pt x="817417" y="1476608"/>
                </a:lnTo>
                <a:lnTo>
                  <a:pt x="770688" y="1481274"/>
                </a:lnTo>
                <a:lnTo>
                  <a:pt x="723138" y="1482851"/>
                </a:lnTo>
                <a:lnTo>
                  <a:pt x="675587" y="1481274"/>
                </a:lnTo>
                <a:lnTo>
                  <a:pt x="628858" y="1476608"/>
                </a:lnTo>
                <a:lnTo>
                  <a:pt x="583047" y="1468950"/>
                </a:lnTo>
                <a:lnTo>
                  <a:pt x="538247" y="1458398"/>
                </a:lnTo>
                <a:lnTo>
                  <a:pt x="494556" y="1445050"/>
                </a:lnTo>
                <a:lnTo>
                  <a:pt x="452067" y="1429004"/>
                </a:lnTo>
                <a:lnTo>
                  <a:pt x="410876" y="1410357"/>
                </a:lnTo>
                <a:lnTo>
                  <a:pt x="371079" y="1389208"/>
                </a:lnTo>
                <a:lnTo>
                  <a:pt x="332770" y="1365653"/>
                </a:lnTo>
                <a:lnTo>
                  <a:pt x="296046" y="1339791"/>
                </a:lnTo>
                <a:lnTo>
                  <a:pt x="261000" y="1311719"/>
                </a:lnTo>
                <a:lnTo>
                  <a:pt x="227728" y="1281535"/>
                </a:lnTo>
                <a:lnTo>
                  <a:pt x="196327" y="1249337"/>
                </a:lnTo>
                <a:lnTo>
                  <a:pt x="166890" y="1215222"/>
                </a:lnTo>
                <a:lnTo>
                  <a:pt x="139513" y="1179289"/>
                </a:lnTo>
                <a:lnTo>
                  <a:pt x="114291" y="1141635"/>
                </a:lnTo>
                <a:lnTo>
                  <a:pt x="91320" y="1102357"/>
                </a:lnTo>
                <a:lnTo>
                  <a:pt x="70694" y="1061554"/>
                </a:lnTo>
                <a:lnTo>
                  <a:pt x="52510" y="1019323"/>
                </a:lnTo>
                <a:lnTo>
                  <a:pt x="36862" y="975762"/>
                </a:lnTo>
                <a:lnTo>
                  <a:pt x="23845" y="930968"/>
                </a:lnTo>
                <a:lnTo>
                  <a:pt x="13556" y="885040"/>
                </a:lnTo>
                <a:lnTo>
                  <a:pt x="6088" y="838075"/>
                </a:lnTo>
                <a:lnTo>
                  <a:pt x="1537" y="790171"/>
                </a:lnTo>
                <a:lnTo>
                  <a:pt x="0" y="741425"/>
                </a:lnTo>
                <a:close/>
              </a:path>
            </a:pathLst>
          </a:custGeom>
          <a:ln w="57912">
            <a:solidFill>
              <a:srgbClr val="AFA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2043176" y="4530090"/>
            <a:ext cx="1977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LÀM </a:t>
            </a:r>
            <a:r>
              <a:rPr sz="1800" b="1" spc="-5" dirty="0">
                <a:latin typeface="Times New Roman"/>
                <a:cs typeface="Times New Roman"/>
              </a:rPr>
              <a:t>VIỆC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NHÓM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2055622" y="4799203"/>
            <a:ext cx="1952625" cy="0"/>
          </a:xfrm>
          <a:custGeom>
            <a:avLst/>
            <a:gdLst/>
            <a:ahLst/>
            <a:cxnLst/>
            <a:rect l="l" t="t" r="r" b="b"/>
            <a:pathLst>
              <a:path w="1952625">
                <a:moveTo>
                  <a:pt x="0" y="0"/>
                </a:moveTo>
                <a:lnTo>
                  <a:pt x="195224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 txBox="1"/>
          <p:nvPr/>
        </p:nvSpPr>
        <p:spPr>
          <a:xfrm>
            <a:off x="2093467" y="4830013"/>
            <a:ext cx="13696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Trao </a:t>
            </a:r>
            <a:r>
              <a:rPr sz="1400" dirty="0">
                <a:latin typeface="Times New Roman"/>
                <a:cs typeface="Times New Roman"/>
              </a:rPr>
              <a:t>đổi trực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tiếp</a:t>
            </a:r>
          </a:p>
        </p:txBody>
      </p:sp>
      <p:sp>
        <p:nvSpPr>
          <p:cNvPr id="21" name="object 17"/>
          <p:cNvSpPr txBox="1"/>
          <p:nvPr/>
        </p:nvSpPr>
        <p:spPr>
          <a:xfrm>
            <a:off x="2087372" y="5050028"/>
            <a:ext cx="1774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0" dirty="0">
                <a:latin typeface="Times New Roman"/>
                <a:cs typeface="Times New Roman"/>
              </a:rPr>
              <a:t>Trách </a:t>
            </a:r>
            <a:r>
              <a:rPr sz="1400" dirty="0">
                <a:latin typeface="Times New Roman"/>
                <a:cs typeface="Times New Roman"/>
              </a:rPr>
              <a:t>nhiệm &amp; hợp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tác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18"/>
          <p:cNvSpPr txBox="1"/>
          <p:nvPr/>
        </p:nvSpPr>
        <p:spPr>
          <a:xfrm>
            <a:off x="2087372" y="5263388"/>
            <a:ext cx="17119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- Chấp nhận sự đa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dạng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19"/>
          <p:cNvSpPr txBox="1"/>
          <p:nvPr/>
        </p:nvSpPr>
        <p:spPr>
          <a:xfrm>
            <a:off x="5310759" y="4530090"/>
            <a:ext cx="159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4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THÁCH</a:t>
            </a: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THỨC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0"/>
          <p:cNvSpPr txBox="1"/>
          <p:nvPr/>
        </p:nvSpPr>
        <p:spPr>
          <a:xfrm>
            <a:off x="5355716" y="4830013"/>
            <a:ext cx="1638935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 indent="-104139">
              <a:lnSpc>
                <a:spcPct val="100000"/>
              </a:lnSpc>
              <a:spcBef>
                <a:spcPts val="105"/>
              </a:spcBef>
              <a:buChar char="-"/>
              <a:tabLst>
                <a:tab pos="122555" algn="l"/>
              </a:tabLst>
            </a:pPr>
            <a:r>
              <a:rPr sz="1400" dirty="0">
                <a:latin typeface="Times New Roman"/>
                <a:cs typeface="Times New Roman"/>
              </a:rPr>
              <a:t>Nhìn xa trông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rộng</a:t>
            </a:r>
            <a:endParaRPr sz="1400">
              <a:latin typeface="Times New Roman"/>
              <a:cs typeface="Times New Roman"/>
            </a:endParaRPr>
          </a:p>
          <a:p>
            <a:pPr marL="116205" indent="-104139">
              <a:lnSpc>
                <a:spcPct val="100000"/>
              </a:lnSpc>
              <a:spcBef>
                <a:spcPts val="50"/>
              </a:spcBef>
              <a:buChar char="-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Học </a:t>
            </a:r>
            <a:r>
              <a:rPr sz="1400" spc="5" dirty="0">
                <a:latin typeface="Times New Roman"/>
                <a:cs typeface="Times New Roman"/>
              </a:rPr>
              <a:t>hỏi kinh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nghiệm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1"/>
          <p:cNvSpPr txBox="1"/>
          <p:nvPr/>
        </p:nvSpPr>
        <p:spPr>
          <a:xfrm>
            <a:off x="5355716" y="5263388"/>
            <a:ext cx="2204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5" dirty="0">
                <a:latin typeface="Times New Roman"/>
                <a:cs typeface="Times New Roman"/>
              </a:rPr>
              <a:t>Quyết </a:t>
            </a:r>
            <a:r>
              <a:rPr sz="1400" dirty="0">
                <a:latin typeface="Times New Roman"/>
                <a:cs typeface="Times New Roman"/>
              </a:rPr>
              <a:t>tâm đạt </a:t>
            </a:r>
            <a:r>
              <a:rPr sz="1400" spc="-5" dirty="0">
                <a:latin typeface="Times New Roman"/>
                <a:cs typeface="Times New Roman"/>
              </a:rPr>
              <a:t>được </a:t>
            </a:r>
            <a:r>
              <a:rPr sz="1400" spc="-10" dirty="0">
                <a:latin typeface="Times New Roman"/>
                <a:cs typeface="Times New Roman"/>
              </a:rPr>
              <a:t>mục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tiêu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2"/>
          <p:cNvSpPr txBox="1"/>
          <p:nvPr/>
        </p:nvSpPr>
        <p:spPr>
          <a:xfrm>
            <a:off x="3420490" y="2752402"/>
            <a:ext cx="2386330" cy="10058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u="sng" spc="-4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SỰ CHUYÊN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NGHIỆP</a:t>
            </a:r>
            <a:endParaRPr sz="1800" dirty="0">
              <a:latin typeface="Times New Roman"/>
              <a:cs typeface="Times New Roman"/>
            </a:endParaRPr>
          </a:p>
          <a:p>
            <a:pPr marL="167005" indent="-104139">
              <a:lnSpc>
                <a:spcPct val="100000"/>
              </a:lnSpc>
              <a:spcBef>
                <a:spcPts val="209"/>
              </a:spcBef>
              <a:buChar char="-"/>
              <a:tabLst>
                <a:tab pos="167640" algn="l"/>
              </a:tabLst>
            </a:pPr>
            <a:r>
              <a:rPr sz="1400" spc="-5" dirty="0">
                <a:latin typeface="Times New Roman"/>
                <a:cs typeface="Times New Roman"/>
              </a:rPr>
              <a:t>Sự </a:t>
            </a:r>
            <a:r>
              <a:rPr sz="1400" dirty="0">
                <a:latin typeface="Times New Roman"/>
                <a:cs typeface="Times New Roman"/>
              </a:rPr>
              <a:t>hài </a:t>
            </a:r>
            <a:r>
              <a:rPr sz="1400" spc="5" dirty="0">
                <a:latin typeface="Times New Roman"/>
                <a:cs typeface="Times New Roman"/>
              </a:rPr>
              <a:t>lòng </a:t>
            </a:r>
            <a:r>
              <a:rPr sz="1400" dirty="0">
                <a:latin typeface="Times New Roman"/>
                <a:cs typeface="Times New Roman"/>
              </a:rPr>
              <a:t>của khách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hàng</a:t>
            </a:r>
          </a:p>
          <a:p>
            <a:pPr marL="160655" indent="-104139">
              <a:lnSpc>
                <a:spcPct val="100000"/>
              </a:lnSpc>
              <a:spcBef>
                <a:spcPts val="45"/>
              </a:spcBef>
              <a:buChar char="-"/>
              <a:tabLst>
                <a:tab pos="161290" algn="l"/>
              </a:tabLst>
            </a:pPr>
            <a:r>
              <a:rPr sz="1400" dirty="0">
                <a:latin typeface="Times New Roman"/>
                <a:cs typeface="Times New Roman"/>
              </a:rPr>
              <a:t>Chân thành và chính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trực</a:t>
            </a:r>
          </a:p>
          <a:p>
            <a:pPr marL="158115" indent="-100965">
              <a:lnSpc>
                <a:spcPct val="100000"/>
              </a:lnSpc>
              <a:buChar char="-"/>
              <a:tabLst>
                <a:tab pos="158115" algn="l"/>
              </a:tabLst>
            </a:pPr>
            <a:r>
              <a:rPr sz="1400" spc="-5" dirty="0">
                <a:latin typeface="Times New Roman"/>
                <a:cs typeface="Times New Roman"/>
              </a:rPr>
              <a:t>Tự </a:t>
            </a:r>
            <a:r>
              <a:rPr sz="1400" dirty="0">
                <a:latin typeface="Times New Roman"/>
                <a:cs typeface="Times New Roman"/>
              </a:rPr>
              <a:t>hào với công việc của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mình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7" name="object 23"/>
          <p:cNvSpPr txBox="1"/>
          <p:nvPr/>
        </p:nvSpPr>
        <p:spPr>
          <a:xfrm>
            <a:off x="495300" y="5875020"/>
            <a:ext cx="8324215" cy="307975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SWS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được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sửa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đổi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năm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2020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để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dễ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hiểu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hơn và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dễ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phổ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biến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hơn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đến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tất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cả mọi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người</a:t>
            </a:r>
            <a:endParaRPr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657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105507" y="338526"/>
            <a:ext cx="54519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rgbClr val="006FC0"/>
                </a:solidFill>
              </a:rPr>
              <a:t>Sự</a:t>
            </a:r>
            <a:r>
              <a:rPr lang="en-US" sz="2800" spc="-5" dirty="0" smtClean="0">
                <a:solidFill>
                  <a:srgbClr val="006FC0"/>
                </a:solidFill>
              </a:rPr>
              <a:t> </a:t>
            </a:r>
            <a:r>
              <a:rPr lang="en-US" sz="2800" spc="-5" dirty="0" err="1" smtClean="0">
                <a:solidFill>
                  <a:srgbClr val="006FC0"/>
                </a:solidFill>
              </a:rPr>
              <a:t>chuyên</a:t>
            </a:r>
            <a:r>
              <a:rPr lang="en-US" sz="2800" spc="-5" dirty="0" smtClean="0">
                <a:solidFill>
                  <a:srgbClr val="006FC0"/>
                </a:solidFill>
              </a:rPr>
              <a:t> </a:t>
            </a:r>
            <a:r>
              <a:rPr lang="en-US" sz="2800" spc="-5" dirty="0" err="1" smtClean="0">
                <a:solidFill>
                  <a:srgbClr val="006FC0"/>
                </a:solidFill>
              </a:rPr>
              <a:t>nghiệp</a:t>
            </a:r>
            <a:r>
              <a:rPr lang="en-US" sz="2800" spc="-5" dirty="0" smtClean="0">
                <a:solidFill>
                  <a:srgbClr val="006FC0"/>
                </a:solidFill>
              </a:rPr>
              <a:t>:</a:t>
            </a:r>
            <a:endParaRPr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7" y="1068703"/>
            <a:ext cx="1893225" cy="1533180"/>
          </a:xfrm>
          <a:prstGeom prst="rect">
            <a:avLst/>
          </a:prstGeom>
        </p:spPr>
      </p:pic>
      <p:sp>
        <p:nvSpPr>
          <p:cNvPr id="9" name="object 16"/>
          <p:cNvSpPr txBox="1"/>
          <p:nvPr/>
        </p:nvSpPr>
        <p:spPr>
          <a:xfrm>
            <a:off x="2427316" y="811344"/>
            <a:ext cx="6375862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err="1" smtClean="0">
                <a:latin typeface="Times New Roman"/>
                <a:cs typeface="Times New Roman"/>
              </a:rPr>
              <a:t>Là</a:t>
            </a:r>
            <a:r>
              <a:rPr lang="en-US" sz="2000" spc="-15" dirty="0" smtClean="0">
                <a:latin typeface="Times New Roman"/>
                <a:cs typeface="Times New Roman"/>
              </a:rPr>
              <a:t> 1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nhân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viên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phát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triển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của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bộ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phận</a:t>
            </a:r>
            <a:r>
              <a:rPr lang="en-US" sz="2000" spc="-15" dirty="0" smtClean="0">
                <a:latin typeface="Times New Roman"/>
                <a:cs typeface="Times New Roman"/>
              </a:rPr>
              <a:t> IT: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   </a:t>
            </a:r>
            <a:r>
              <a:rPr lang="en-US" sz="2000" spc="-15" dirty="0" err="1" smtClean="0">
                <a:latin typeface="Times New Roman"/>
                <a:cs typeface="Times New Roman"/>
              </a:rPr>
              <a:t>Bộ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phận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đóng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vai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trò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quan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trọng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trong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sản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xuất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phát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triển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của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ty.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en-US" sz="2000" spc="-15" dirty="0" err="1" smtClean="0">
                <a:latin typeface="Times New Roman"/>
                <a:cs typeface="Times New Roman"/>
              </a:rPr>
              <a:t>Có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chuyên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môn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kiến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thức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tư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duy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khả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năng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học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hỏi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tìm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hiểu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dụng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nghệ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mới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à"/>
            </a:pP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Hài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lòng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với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công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việc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của</a:t>
            </a:r>
            <a:r>
              <a:rPr lang="en-US" sz="2000" dirty="0" smtClean="0"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  <a:sym typeface="Wingdings" panose="05000000000000000000" pitchFamily="2" charset="2"/>
              </a:rPr>
              <a:t>mình</a:t>
            </a:r>
            <a:endParaRPr lang="en-US" sz="2000" dirty="0" smtClean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à"/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7" y="2879940"/>
            <a:ext cx="1840403" cy="1403576"/>
          </a:xfrm>
          <a:prstGeom prst="rect">
            <a:avLst/>
          </a:prstGeom>
        </p:spPr>
      </p:pic>
      <p:sp>
        <p:nvSpPr>
          <p:cNvPr id="12" name="object 16"/>
          <p:cNvSpPr txBox="1"/>
          <p:nvPr/>
        </p:nvSpPr>
        <p:spPr>
          <a:xfrm>
            <a:off x="2427316" y="3051239"/>
            <a:ext cx="6375862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   </a:t>
            </a:r>
            <a:r>
              <a:rPr lang="en-US" sz="2000" spc="-15" dirty="0" err="1" smtClean="0">
                <a:latin typeface="Times New Roman"/>
                <a:cs typeface="Times New Roman"/>
              </a:rPr>
              <a:t>Xây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dựng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phát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triển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các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phần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mềm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hỗ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trợ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sản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xuất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báo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cáo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số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liệu</a:t>
            </a:r>
            <a:r>
              <a:rPr lang="en-US" sz="2000" spc="-15" dirty="0" smtClean="0">
                <a:latin typeface="Times New Roman"/>
                <a:cs typeface="Times New Roman"/>
              </a:rPr>
              <a:t>…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các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nhà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máy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phòng</a:t>
            </a:r>
            <a:r>
              <a:rPr lang="en-US" sz="2000" spc="-15" dirty="0" smtClean="0">
                <a:latin typeface="Times New Roman"/>
                <a:cs typeface="Times New Roman"/>
              </a:rPr>
              <a:t> ban.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Các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phần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mềm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trở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thành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trợ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thủ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đắc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lực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trong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hàng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ngày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của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họ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-    Support, </a:t>
            </a:r>
            <a:r>
              <a:rPr lang="en-US" sz="2000" dirty="0" err="1" smtClean="0">
                <a:latin typeface="Times New Roman"/>
                <a:cs typeface="Times New Roman"/>
              </a:rPr>
              <a:t>xử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lý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các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vấn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đề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về</a:t>
            </a:r>
            <a:r>
              <a:rPr lang="en-US" sz="2000" dirty="0" smtClean="0">
                <a:latin typeface="Times New Roman"/>
                <a:cs typeface="Times New Roman"/>
              </a:rPr>
              <a:t> IT.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47" y="4561573"/>
            <a:ext cx="1688303" cy="1688303"/>
          </a:xfrm>
          <a:prstGeom prst="rect">
            <a:avLst/>
          </a:prstGeom>
        </p:spPr>
      </p:pic>
      <p:sp>
        <p:nvSpPr>
          <p:cNvPr id="14" name="object 16"/>
          <p:cNvSpPr txBox="1"/>
          <p:nvPr/>
        </p:nvSpPr>
        <p:spPr>
          <a:xfrm>
            <a:off x="2369508" y="5091215"/>
            <a:ext cx="63758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</a:t>
            </a:r>
            <a:r>
              <a:rPr lang="en-US" sz="2000" spc="-15" dirty="0" err="1" smtClean="0">
                <a:latin typeface="Times New Roman"/>
                <a:cs typeface="Times New Roman"/>
              </a:rPr>
              <a:t>Hàng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ngày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làm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chăm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chỉ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nghiêm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túc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trách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nhiệm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với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230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105507" y="338526"/>
            <a:ext cx="54519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rgbClr val="006FC0"/>
                </a:solidFill>
              </a:rPr>
              <a:t>Làm</a:t>
            </a:r>
            <a:r>
              <a:rPr lang="en-US" sz="2800" spc="-5" dirty="0" smtClean="0">
                <a:solidFill>
                  <a:srgbClr val="006FC0"/>
                </a:solidFill>
              </a:rPr>
              <a:t> </a:t>
            </a:r>
            <a:r>
              <a:rPr lang="en-US" sz="2800" spc="-5" dirty="0" err="1" smtClean="0">
                <a:solidFill>
                  <a:srgbClr val="006FC0"/>
                </a:solidFill>
              </a:rPr>
              <a:t>việc</a:t>
            </a:r>
            <a:r>
              <a:rPr lang="en-US" sz="2800" spc="-5" dirty="0" smtClean="0">
                <a:solidFill>
                  <a:srgbClr val="006FC0"/>
                </a:solidFill>
              </a:rPr>
              <a:t> </a:t>
            </a:r>
            <a:r>
              <a:rPr lang="en-US" sz="2800" spc="-5" dirty="0" err="1" smtClean="0">
                <a:solidFill>
                  <a:srgbClr val="006FC0"/>
                </a:solidFill>
              </a:rPr>
              <a:t>nhóm</a:t>
            </a:r>
            <a:r>
              <a:rPr lang="en-US" sz="2800" spc="-5" dirty="0" smtClean="0">
                <a:solidFill>
                  <a:srgbClr val="006FC0"/>
                </a:solidFill>
              </a:rPr>
              <a:t>: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7" y="1682215"/>
            <a:ext cx="2039633" cy="1535631"/>
          </a:xfrm>
          <a:prstGeom prst="rect">
            <a:avLst/>
          </a:prstGeom>
        </p:spPr>
      </p:pic>
      <p:sp>
        <p:nvSpPr>
          <p:cNvPr id="11" name="object 16"/>
          <p:cNvSpPr txBox="1"/>
          <p:nvPr/>
        </p:nvSpPr>
        <p:spPr>
          <a:xfrm>
            <a:off x="2768138" y="1340431"/>
            <a:ext cx="6375862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en-US" sz="2000" spc="-15" dirty="0" err="1" smtClean="0">
                <a:latin typeface="Times New Roman"/>
                <a:cs typeface="Times New Roman"/>
              </a:rPr>
              <a:t>Mỗi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đều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tham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cùng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với</a:t>
            </a:r>
            <a:r>
              <a:rPr lang="en-US" sz="2000" spc="-15" dirty="0" smtClean="0">
                <a:latin typeface="Times New Roman"/>
                <a:cs typeface="Times New Roman"/>
              </a:rPr>
              <a:t> 1 </a:t>
            </a:r>
            <a:r>
              <a:rPr lang="en-US" sz="2000" spc="-15" dirty="0" err="1" smtClean="0">
                <a:latin typeface="Times New Roman"/>
                <a:cs typeface="Times New Roman"/>
              </a:rPr>
              <a:t>số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thành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viên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của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nhóm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en-US" sz="2000" spc="-15" dirty="0" err="1" smtClean="0">
                <a:latin typeface="Times New Roman"/>
                <a:cs typeface="Times New Roman"/>
              </a:rPr>
              <a:t>Trao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đổi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hàng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ngày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trực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tiếp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tại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bàn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làm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phòng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họp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en-US" sz="2000" spc="-15" dirty="0" err="1" smtClean="0">
                <a:latin typeface="Times New Roman"/>
                <a:cs typeface="Times New Roman"/>
              </a:rPr>
              <a:t>Mỗi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thành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viên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đều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đưa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ra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nhiều</a:t>
            </a:r>
            <a:r>
              <a:rPr lang="en-US" sz="2000" spc="-15" dirty="0" smtClean="0">
                <a:latin typeface="Times New Roman"/>
                <a:cs typeface="Times New Roman"/>
              </a:rPr>
              <a:t> ý </a:t>
            </a:r>
            <a:r>
              <a:rPr lang="en-US" sz="2000" spc="-15" dirty="0" err="1" smtClean="0">
                <a:latin typeface="Times New Roman"/>
                <a:cs typeface="Times New Roman"/>
              </a:rPr>
              <a:t>kiến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khác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nhau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sau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đó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trưởng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nhóm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tập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hợp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và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đưa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ra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giải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pháp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tốt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nhất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r>
              <a:rPr lang="en-US" sz="2000" spc="-15" dirty="0" err="1" smtClean="0">
                <a:latin typeface="Times New Roman"/>
                <a:cs typeface="Times New Roman"/>
              </a:rPr>
              <a:t>Với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mỗi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án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mỗi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người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sẽ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chịu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trách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nhiệm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chính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của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mình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cũng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như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toàn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án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lang="en-US" sz="2000" spc="-1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65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/>
          <p:cNvSpPr txBox="1">
            <a:spLocks noGrp="1"/>
          </p:cNvSpPr>
          <p:nvPr>
            <p:ph type="title"/>
          </p:nvPr>
        </p:nvSpPr>
        <p:spPr>
          <a:xfrm>
            <a:off x="105507" y="338526"/>
            <a:ext cx="54519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 err="1" smtClean="0">
                <a:solidFill>
                  <a:srgbClr val="006FC0"/>
                </a:solidFill>
              </a:rPr>
              <a:t>Thách</a:t>
            </a:r>
            <a:r>
              <a:rPr lang="en-US" sz="2800" spc="-5" dirty="0" smtClean="0">
                <a:solidFill>
                  <a:srgbClr val="006FC0"/>
                </a:solidFill>
              </a:rPr>
              <a:t> </a:t>
            </a:r>
            <a:r>
              <a:rPr lang="en-US" sz="2800" spc="-5" dirty="0" err="1" smtClean="0">
                <a:solidFill>
                  <a:srgbClr val="006FC0"/>
                </a:solidFill>
              </a:rPr>
              <a:t>thức</a:t>
            </a:r>
            <a:r>
              <a:rPr lang="en-US" sz="2800" spc="-5" dirty="0" smtClean="0">
                <a:solidFill>
                  <a:srgbClr val="006FC0"/>
                </a:solidFill>
              </a:rPr>
              <a:t>:</a:t>
            </a:r>
            <a:endParaRPr sz="2800" dirty="0"/>
          </a:p>
        </p:txBody>
      </p:sp>
      <p:sp>
        <p:nvSpPr>
          <p:cNvPr id="11" name="object 16"/>
          <p:cNvSpPr txBox="1"/>
          <p:nvPr/>
        </p:nvSpPr>
        <p:spPr>
          <a:xfrm>
            <a:off x="2236124" y="1301584"/>
            <a:ext cx="6375862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</a:t>
            </a:r>
            <a:r>
              <a:rPr lang="en-US" sz="2000" spc="-15" dirty="0" err="1" smtClean="0">
                <a:latin typeface="Times New Roman"/>
                <a:cs typeface="Times New Roman"/>
              </a:rPr>
              <a:t>Với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mỗi</a:t>
            </a:r>
            <a:r>
              <a:rPr lang="en-US" sz="2000" spc="-15" dirty="0" smtClean="0">
                <a:latin typeface="Times New Roman"/>
                <a:cs typeface="Times New Roman"/>
              </a:rPr>
              <a:t> 1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việc</a:t>
            </a:r>
            <a:r>
              <a:rPr lang="en-US" sz="2000" spc="-15" dirty="0" smtClean="0">
                <a:latin typeface="Times New Roman"/>
                <a:cs typeface="Times New Roman"/>
              </a:rPr>
              <a:t>, 1 ý </a:t>
            </a:r>
            <a:r>
              <a:rPr lang="en-US" sz="2000" spc="-15" dirty="0" err="1" smtClean="0">
                <a:latin typeface="Times New Roman"/>
                <a:cs typeface="Times New Roman"/>
              </a:rPr>
              <a:t>tương</a:t>
            </a:r>
            <a:r>
              <a:rPr lang="en-US" sz="2000" spc="-15" dirty="0" smtClean="0">
                <a:latin typeface="Times New Roman"/>
                <a:cs typeface="Times New Roman"/>
              </a:rPr>
              <a:t>, 1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đều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không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chỉ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đánh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giá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thực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tại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mà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luôn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nhìn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sâu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về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tương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lai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như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giải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pháp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nghệ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rủi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ro</a:t>
            </a:r>
            <a:r>
              <a:rPr lang="en-US" sz="2000" spc="-15" dirty="0" smtClean="0">
                <a:latin typeface="Times New Roman"/>
                <a:cs typeface="Times New Roman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lang="en-US" sz="2000" spc="-1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6" y="4730973"/>
            <a:ext cx="1686452" cy="1686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8" y="2879580"/>
            <a:ext cx="1649472" cy="1649472"/>
          </a:xfrm>
          <a:prstGeom prst="rect">
            <a:avLst/>
          </a:prstGeom>
        </p:spPr>
      </p:pic>
      <p:sp>
        <p:nvSpPr>
          <p:cNvPr id="8" name="object 16"/>
          <p:cNvSpPr txBox="1"/>
          <p:nvPr/>
        </p:nvSpPr>
        <p:spPr>
          <a:xfrm>
            <a:off x="2236124" y="5226682"/>
            <a:ext cx="6375862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</a:t>
            </a:r>
            <a:r>
              <a:rPr lang="en-US" sz="2000" spc="-15" dirty="0" err="1" smtClean="0">
                <a:latin typeface="Times New Roman"/>
                <a:cs typeface="Times New Roman"/>
              </a:rPr>
              <a:t>Luôn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cố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gắng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hoàn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thành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các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án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đúng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thời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gian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lang="en-US" sz="2000" spc="-1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4" y="1190106"/>
            <a:ext cx="1219200" cy="1219200"/>
          </a:xfrm>
          <a:prstGeom prst="rect">
            <a:avLst/>
          </a:prstGeom>
        </p:spPr>
      </p:pic>
      <p:sp>
        <p:nvSpPr>
          <p:cNvPr id="10" name="object 16"/>
          <p:cNvSpPr txBox="1"/>
          <p:nvPr/>
        </p:nvSpPr>
        <p:spPr>
          <a:xfrm>
            <a:off x="2388524" y="3401933"/>
            <a:ext cx="637586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15" dirty="0" smtClean="0">
                <a:latin typeface="Times New Roman"/>
                <a:cs typeface="Times New Roman"/>
              </a:rPr>
              <a:t>- </a:t>
            </a:r>
            <a:r>
              <a:rPr lang="en-US" sz="2000" spc="-15" dirty="0" err="1" smtClean="0">
                <a:latin typeface="Times New Roman"/>
                <a:cs typeface="Times New Roman"/>
              </a:rPr>
              <a:t>Luôn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học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hỏi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không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dấu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dốt</a:t>
            </a:r>
            <a:r>
              <a:rPr lang="en-US" sz="2000" spc="-15" dirty="0" smtClean="0">
                <a:latin typeface="Times New Roman"/>
                <a:cs typeface="Times New Roman"/>
              </a:rPr>
              <a:t>,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đồng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nghiệp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có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kinh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nghiệm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gì</a:t>
            </a:r>
            <a:r>
              <a:rPr lang="en-US" sz="2000" spc="-15" dirty="0" smtClean="0">
                <a:latin typeface="Times New Roman"/>
                <a:cs typeface="Times New Roman"/>
              </a:rPr>
              <a:t> hay </a:t>
            </a:r>
            <a:r>
              <a:rPr lang="en-US" sz="2000" spc="-15" dirty="0" err="1" smtClean="0">
                <a:latin typeface="Times New Roman"/>
                <a:cs typeface="Times New Roman"/>
              </a:rPr>
              <a:t>thì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tự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đánh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giá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mức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độ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học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hỏi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đồng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err="1" smtClean="0">
                <a:latin typeface="Times New Roman"/>
                <a:cs typeface="Times New Roman"/>
              </a:rPr>
              <a:t>nghiệp</a:t>
            </a:r>
            <a:r>
              <a:rPr lang="en-US" sz="2000" spc="-15" dirty="0" smtClean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lang="en-US" sz="2000" spc="-1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Tx/>
              <a:buChar char="-"/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07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4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p_group_base_01_1807">
  <a:themeElements>
    <a:clrScheme name="住友電工カラーパレット">
      <a:dk1>
        <a:srgbClr val="0075C2"/>
      </a:dk1>
      <a:lt1>
        <a:srgbClr val="2E008B"/>
      </a:lt1>
      <a:dk2>
        <a:srgbClr val="00A9BA"/>
      </a:dk2>
      <a:lt2>
        <a:srgbClr val="06B4EA"/>
      </a:lt2>
      <a:accent1>
        <a:srgbClr val="7B639F"/>
      </a:accent1>
      <a:accent2>
        <a:srgbClr val="898989"/>
      </a:accent2>
      <a:accent3>
        <a:srgbClr val="45B035"/>
      </a:accent3>
      <a:accent4>
        <a:srgbClr val="EC6D74"/>
      </a:accent4>
      <a:accent5>
        <a:srgbClr val="FFB44B"/>
      </a:accent5>
      <a:accent6>
        <a:srgbClr val="FFE33F"/>
      </a:accent6>
      <a:hlink>
        <a:srgbClr val="0000FF"/>
      </a:hlink>
      <a:folHlink>
        <a:srgbClr val="7030A0"/>
      </a:folHlink>
    </a:clrScheme>
    <a:fontScheme name="Sumitomo Electric Industries, Ltd.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8" id="{4CD1D72A-B8A6-4A24-A0A4-6E30AC1898C3}" vid="{5F828A8A-07C0-48A2-9E06-0C39C632E413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65C80606105439CCFF8D1B3CAFA8A" ma:contentTypeVersion="6" ma:contentTypeDescription="Create a new document." ma:contentTypeScope="" ma:versionID="fe785a262f510698285a4134b01fef5f">
  <xsd:schema xmlns:xsd="http://www.w3.org/2001/XMLSchema" xmlns:xs="http://www.w3.org/2001/XMLSchema" xmlns:p="http://schemas.microsoft.com/office/2006/metadata/properties" xmlns:ns2="a41b5871-edd8-4e7d-9aad-5f4f59a81d88" targetNamespace="http://schemas.microsoft.com/office/2006/metadata/properties" ma:root="true" ma:fieldsID="ed49c052d7371a1b0c81a97df21b759f" ns2:_="">
    <xsd:import namespace="a41b5871-edd8-4e7d-9aad-5f4f59a81d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871-edd8-4e7d-9aad-5f4f59a81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6CADE2-82D9-481D-B93D-CC8F3B6FB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936FE6-DEC3-4EE0-952F-2A6162486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871-edd8-4e7d-9aad-5f4f59a81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792B2-7258-4843-A5FE-F0107B14CAE9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41b5871-edd8-4e7d-9aad-5f4f59a81d8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jp_group_base_01_1807</Template>
  <TotalTime>172</TotalTime>
  <Words>425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Helvetica Neue</vt:lpstr>
      <vt:lpstr>メイリオ</vt:lpstr>
      <vt:lpstr>Times New Roman</vt:lpstr>
      <vt:lpstr>Verdana</vt:lpstr>
      <vt:lpstr>Wingdings</vt:lpstr>
      <vt:lpstr>jp_group_base_01_1807</vt:lpstr>
      <vt:lpstr>PowerPoint Presentation</vt:lpstr>
      <vt:lpstr>Giải thích lại về SWS WAY</vt:lpstr>
      <vt:lpstr>Sự chuyên nghiệp:</vt:lpstr>
      <vt:lpstr>Làm việc nhóm:</vt:lpstr>
      <vt:lpstr>Thách thức:</vt:lpstr>
      <vt:lpstr>PowerPoint Presentation</vt:lpstr>
    </vt:vector>
  </TitlesOfParts>
  <Company>住友電工知財テクノセンター株式会社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プレゼン資料(ppt)フォーム_EN_関係者外秘</dc:title>
  <dc:creator>ar1302</dc:creator>
  <cp:lastModifiedBy>Ta Chi Binh</cp:lastModifiedBy>
  <cp:revision>40</cp:revision>
  <dcterms:created xsi:type="dcterms:W3CDTF">2018-08-07T09:50:52Z</dcterms:created>
  <dcterms:modified xsi:type="dcterms:W3CDTF">2022-10-06T04:13:00Z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192199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0x010100BEA65C80606105439CCFF8D1B3CAFA8A</vt:lpwstr>
  </property>
  <property fmtid="{D5CDD505-2E9C-101B-9397-08002B2CF9AE}" pid="6" name="Order">
    <vt:r8>100</vt:r8>
  </property>
</Properties>
</file>