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5" r:id="rId6"/>
    <p:sldId id="269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58" autoAdjust="0"/>
    <p:restoredTop sz="94707" autoAdjust="0"/>
  </p:normalViewPr>
  <p:slideViewPr>
    <p:cSldViewPr snapToGrid="0">
      <p:cViewPr varScale="1">
        <p:scale>
          <a:sx n="72" d="100"/>
          <a:sy n="72" d="100"/>
        </p:scale>
        <p:origin x="47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4719F-3AC2-48E8-9CAB-7FE04A4D18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4A3DB-C069-4966-A67B-3EB24EC15D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478211" y="1586753"/>
            <a:ext cx="9458730" cy="15370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数字逻辑实验</a:t>
            </a:r>
            <a:r>
              <a:rPr lang="en-US" altLang="zh-CN" sz="4000" dirty="0"/>
              <a:t>1</a:t>
            </a:r>
            <a:r>
              <a:rPr lang="zh-CN" altLang="en-US" sz="4000" dirty="0"/>
              <a:t>：实现布尔表达式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9906" y="69924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一、布尔表达式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379008" y="1432832"/>
                <a:ext cx="350307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008" y="1432832"/>
                <a:ext cx="3503075" cy="584775"/>
              </a:xfrm>
              <a:prstGeom prst="rect">
                <a:avLst/>
              </a:prstGeom>
              <a:blipFill rotWithShape="1">
                <a:blip r:embed="rId1"/>
                <a:stretch>
                  <a:fillRect l="-5" t="-47" r="17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91" y="2501251"/>
            <a:ext cx="6120789" cy="18552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4012057" y="4639498"/>
                <a:ext cx="223772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3200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057" y="4639498"/>
                <a:ext cx="2237728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6" t="-32" r="-477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00144 -0.24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39906" y="699247"/>
            <a:ext cx="214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Y=A+B’   BD</a:t>
            </a:r>
            <a:r>
              <a:rPr lang="zh-CN" altLang="en-US" sz="2400" dirty="0"/>
              <a:t>图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4190" y="2168813"/>
            <a:ext cx="7456397" cy="19321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16424" y="1452282"/>
            <a:ext cx="78790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之后的步骤与上一个实验完全相同。这里简单复述一遍。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保存约束后，点击</a:t>
            </a:r>
            <a:r>
              <a:rPr lang="en-US" altLang="zh-CN" sz="2400" dirty="0"/>
              <a:t>Run Synthesis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2.Run Implementation</a:t>
            </a:r>
            <a:endParaRPr lang="en-US" altLang="zh-CN" sz="2400" dirty="0"/>
          </a:p>
          <a:p>
            <a:r>
              <a:rPr lang="en-US" altLang="zh-CN" sz="2400" dirty="0"/>
              <a:t>3.Generate Bitstream</a:t>
            </a:r>
            <a:endParaRPr lang="en-US" altLang="zh-CN" sz="2400" dirty="0"/>
          </a:p>
          <a:p>
            <a:r>
              <a:rPr lang="en-US" altLang="zh-CN" sz="2400" dirty="0"/>
              <a:t>4.Open Hardware Manager</a:t>
            </a:r>
            <a:endParaRPr lang="en-US" altLang="zh-CN" sz="2400" dirty="0"/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找到设备</a:t>
            </a:r>
            <a:endParaRPr lang="en-US" altLang="zh-CN" sz="2400" dirty="0"/>
          </a:p>
          <a:p>
            <a:r>
              <a:rPr lang="en-US" altLang="zh-CN" sz="2400" dirty="0"/>
              <a:t>6.Program</a:t>
            </a:r>
            <a:r>
              <a:rPr lang="zh-CN" altLang="en-US" sz="2400" dirty="0"/>
              <a:t> </a:t>
            </a:r>
            <a:r>
              <a:rPr lang="en-US" altLang="zh-CN" sz="2400" dirty="0"/>
              <a:t>device 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88002" y="1042128"/>
                <a:ext cx="5985485" cy="413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二、使用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与非门</a:t>
                </a:r>
                <a:r>
                  <a:rPr lang="zh-CN" altLang="en-US" dirty="0"/>
                  <a:t>实现表达式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02" y="1042128"/>
                <a:ext cx="5985485" cy="413190"/>
              </a:xfrm>
              <a:prstGeom prst="rect">
                <a:avLst/>
              </a:prstGeom>
              <a:blipFill rotWithShape="1">
                <a:blip r:embed="rId1"/>
                <a:stretch>
                  <a:fillRect l="-5" t="-23" r="5" b="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818" y="2345020"/>
            <a:ext cx="2138363" cy="17954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0402" y="91662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使用与非门实现与或非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5680364" y="989475"/>
            <a:ext cx="2532496" cy="1219200"/>
            <a:chOff x="1980333" y="2813655"/>
            <a:chExt cx="2532496" cy="12192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50729" y="2813655"/>
              <a:ext cx="1562100" cy="1219200"/>
            </a:xfrm>
            <a:prstGeom prst="rect">
              <a:avLst/>
            </a:prstGeom>
          </p:spPr>
        </p:pic>
        <p:cxnSp>
          <p:nvCxnSpPr>
            <p:cNvPr id="7" name="直接连接符 6"/>
            <p:cNvCxnSpPr/>
            <p:nvPr/>
          </p:nvCxnSpPr>
          <p:spPr>
            <a:xfrm flipH="1">
              <a:off x="2460913" y="3214256"/>
              <a:ext cx="48981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2460913" y="3205020"/>
              <a:ext cx="489816" cy="44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2460913" y="3657750"/>
              <a:ext cx="4979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 flipV="1">
              <a:off x="2460913" y="3214256"/>
              <a:ext cx="9236" cy="4387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980333" y="3424383"/>
              <a:ext cx="48981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1286094" y="3692238"/>
            <a:ext cx="4094596" cy="1237672"/>
            <a:chOff x="1500333" y="3766129"/>
            <a:chExt cx="4094596" cy="123767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00333" y="3766129"/>
              <a:ext cx="1562100" cy="12192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3062433" y="3784601"/>
              <a:ext cx="2532496" cy="1219200"/>
              <a:chOff x="1980333" y="2819400"/>
              <a:chExt cx="2532496" cy="1219200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950729" y="2819400"/>
                <a:ext cx="1562100" cy="1219200"/>
              </a:xfrm>
              <a:prstGeom prst="rect">
                <a:avLst/>
              </a:prstGeom>
            </p:spPr>
          </p:pic>
          <p:cxnSp>
            <p:nvCxnSpPr>
              <p:cNvPr id="19" name="直接连接符 18"/>
              <p:cNvCxnSpPr/>
              <p:nvPr/>
            </p:nvCxnSpPr>
            <p:spPr>
              <a:xfrm flipH="1">
                <a:off x="2460913" y="3214256"/>
                <a:ext cx="48981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>
                <a:off x="2460913" y="3205020"/>
                <a:ext cx="48981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>
                <a:off x="2470149" y="3652984"/>
                <a:ext cx="48981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 flipV="1">
                <a:off x="2460913" y="3214256"/>
                <a:ext cx="9236" cy="43872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1980333" y="3424383"/>
                <a:ext cx="48981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组合 24"/>
          <p:cNvGrpSpPr/>
          <p:nvPr/>
        </p:nvGrpSpPr>
        <p:grpSpPr>
          <a:xfrm>
            <a:off x="6659996" y="3042256"/>
            <a:ext cx="2532496" cy="1219200"/>
            <a:chOff x="1980333" y="2819400"/>
            <a:chExt cx="2532496" cy="121920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50729" y="2819400"/>
              <a:ext cx="1562100" cy="1219200"/>
            </a:xfrm>
            <a:prstGeom prst="rect">
              <a:avLst/>
            </a:prstGeom>
          </p:spPr>
        </p:pic>
        <p:cxnSp>
          <p:nvCxnSpPr>
            <p:cNvPr id="27" name="直接连接符 26"/>
            <p:cNvCxnSpPr/>
            <p:nvPr/>
          </p:nvCxnSpPr>
          <p:spPr>
            <a:xfrm flipH="1">
              <a:off x="2460913" y="3214256"/>
              <a:ext cx="48981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2460913" y="3205020"/>
              <a:ext cx="48981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2470149" y="3652984"/>
              <a:ext cx="48981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 flipV="1">
              <a:off x="2460913" y="3214256"/>
              <a:ext cx="9236" cy="4387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1980333" y="3424383"/>
              <a:ext cx="48981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2131" y="3576821"/>
            <a:ext cx="1562100" cy="12192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6673203" y="4251096"/>
            <a:ext cx="2532496" cy="1219200"/>
            <a:chOff x="1980333" y="2819400"/>
            <a:chExt cx="2532496" cy="1219200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50729" y="2819400"/>
              <a:ext cx="1562100" cy="1219200"/>
            </a:xfrm>
            <a:prstGeom prst="rect">
              <a:avLst/>
            </a:prstGeom>
          </p:spPr>
        </p:pic>
        <p:cxnSp>
          <p:nvCxnSpPr>
            <p:cNvPr id="35" name="直接连接符 34"/>
            <p:cNvCxnSpPr/>
            <p:nvPr/>
          </p:nvCxnSpPr>
          <p:spPr>
            <a:xfrm flipH="1">
              <a:off x="2460913" y="3214256"/>
              <a:ext cx="48981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2460913" y="3205020"/>
              <a:ext cx="48981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2470149" y="3652984"/>
              <a:ext cx="48981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 flipV="1">
              <a:off x="2460913" y="3214256"/>
              <a:ext cx="9236" cy="4387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1980333" y="3424383"/>
              <a:ext cx="48981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直接连接符 39"/>
          <p:cNvCxnSpPr/>
          <p:nvPr/>
        </p:nvCxnSpPr>
        <p:spPr>
          <a:xfrm flipH="1">
            <a:off x="9192492" y="3656479"/>
            <a:ext cx="4898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9192492" y="4868813"/>
            <a:ext cx="4898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9682308" y="3656477"/>
            <a:ext cx="0" cy="3151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 flipV="1">
            <a:off x="9682308" y="3971636"/>
            <a:ext cx="29982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9682308" y="4424218"/>
            <a:ext cx="13207" cy="441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 flipV="1">
            <a:off x="9695515" y="4420720"/>
            <a:ext cx="29982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882533" y="14155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非门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2339970" y="528563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与门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9014491" y="55720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或门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WPS 演示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Cambria Math</vt:lpstr>
      <vt:lpstr>等线 Light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苏潮阳</dc:creator>
  <cp:lastModifiedBy>Administrator</cp:lastModifiedBy>
  <cp:revision>37</cp:revision>
  <dcterms:created xsi:type="dcterms:W3CDTF">2017-11-09T12:00:00Z</dcterms:created>
  <dcterms:modified xsi:type="dcterms:W3CDTF">2021-10-25T04:54:56Z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13705C066F864187B49800ADD8ACD31D</vt:lpwstr>
  </property>
  <property fmtid="{D5CDD505-2E9C-101B-9397-08002B2CF9AE}" pid="3" name="KSOProductBuildVer">
    <vt:lpwstr>2052-11.1.0.11045</vt:lpwstr>
  </property>
</Properties>
</file>