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3925" autoAdjust="0"/>
  </p:normalViewPr>
  <p:slideViewPr>
    <p:cSldViewPr snapToGrid="0">
      <p:cViewPr varScale="1">
        <p:scale>
          <a:sx n="108" d="100"/>
          <a:sy n="108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4</a:t>
            </a:r>
            <a:r>
              <a:rPr lang="zh-CN" altLang="en-US" sz="4000" dirty="0" smtClean="0"/>
              <a:t>：编码器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69925" y="1241425"/>
            <a:ext cx="10310495" cy="4845050"/>
          </a:xfrm>
        </p:spPr>
        <p:txBody>
          <a:bodyPr>
            <a:normAutofit fontScale="90000" lnSpcReduction="10000"/>
          </a:bodyPr>
          <a:lstStyle/>
          <a:p>
            <a:pPr marL="0" algn="l">
              <a:buClrTx/>
              <a:buSzTx/>
              <a:buNone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内容：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设计一个4-2优先编码器，依据真值表进行设计和验证</a:t>
            </a:r>
            <a:r>
              <a:rPr lang="zh-CN" altLang="en-US" sz="2855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（要求：仅用与非门实现）。</a:t>
            </a:r>
            <a:endParaRPr lang="zh-CN" altLang="en-US" sz="2855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注意：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画出卡洛图，并给出接口对应的表达式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按实验手册上记录表在板上验证，填写实验结果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4-2</a:t>
            </a:r>
            <a:r>
              <a:rPr dirty="0"/>
              <a:t>优先编码器</a:t>
            </a:r>
            <a:endParaRPr dirty="0"/>
          </a:p>
        </p:txBody>
      </p:sp>
      <p:sp>
        <p:nvSpPr>
          <p:cNvPr id="6" name="内容占位符 3"/>
          <p:cNvSpPr txBox="1"/>
          <p:nvPr/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写出输出变量的布尔表达式并化简</a:t>
            </a:r>
            <a:endParaRPr lang="zh-CN" altLang="en-US" smtClean="0"/>
          </a:p>
          <a:p>
            <a:r>
              <a:rPr lang="zh-CN" altLang="en-US" smtClean="0"/>
              <a:t>使用适当的逻辑门搭建</a:t>
            </a:r>
            <a:r>
              <a:rPr lang="en-US" altLang="zh-CN" smtClean="0">
                <a:sym typeface="+mn-ea"/>
              </a:rPr>
              <a:t>4-2</a:t>
            </a:r>
            <a:r>
              <a:rPr lang="zh-CN" altLang="en-US" smtClean="0">
                <a:sym typeface="+mn-ea"/>
              </a:rPr>
              <a:t>优先编码器。</a:t>
            </a:r>
            <a:endParaRPr lang="zh-CN" altLang="en-US" smtClean="0">
              <a:sym typeface="+mn-ea"/>
            </a:endParaRPr>
          </a:p>
          <a:p>
            <a:r>
              <a:rPr lang="zh-CN" altLang="en-US">
                <a:sym typeface="+mn-ea"/>
              </a:rPr>
              <a:t>V可以理解成Valid(有效)的缩写，指示编码输出(A1A0)是否有效。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80820" y="1360805"/>
          <a:ext cx="3625215" cy="22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" imgW="1638300" imgH="1016000" progId="Visio.Drawing.11">
                  <p:embed/>
                </p:oleObj>
              </mc:Choice>
              <mc:Fallback>
                <p:oleObj name="" r:id="rId1" imgW="1638300" imgH="1016000" progId="Visio.Drawing.11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0820" y="1360805"/>
                        <a:ext cx="3625215" cy="220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3" cstate="print"/>
          <a:srcRect l="1666" t="21785"/>
          <a:stretch>
            <a:fillRect/>
          </a:stretch>
        </p:blipFill>
        <p:spPr>
          <a:xfrm>
            <a:off x="669925" y="3940175"/>
            <a:ext cx="5247005" cy="209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对象 3">
            <a:hlinkClick r:id="" action="ppaction://ole?verb=0"/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8135" y="3870643"/>
            <a:ext cx="4040785" cy="514350"/>
          </a:xfrm>
          <a:prstGeom prst="rect">
            <a:avLst/>
          </a:prstGeom>
          <a:blipFill rotWithShape="1">
            <a:blip r:embed="rId4"/>
            <a:stretch>
              <a:fillRect l="-30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" name="对象 4">
            <a:hlinkClick r:id="" action="ppaction://ole?verb=0"/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7818" y="4576445"/>
            <a:ext cx="4695140" cy="514350"/>
          </a:xfrm>
          <a:prstGeom prst="rect">
            <a:avLst/>
          </a:prstGeom>
          <a:blipFill rotWithShape="1">
            <a:blip r:embed="rId5"/>
            <a:stretch>
              <a:fillRect l="-39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对象 5">
            <a:hlinkClick r:id="" action="ppaction://ole?verb=0"/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3703" y="5343209"/>
            <a:ext cx="3400514" cy="514349"/>
          </a:xfrm>
          <a:prstGeom prst="rect">
            <a:avLst/>
          </a:prstGeom>
          <a:blipFill rotWithShape="1">
            <a:blip r:embed="rId6"/>
            <a:stretch>
              <a:fillRect l="-35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Calibri Light</vt:lpstr>
      <vt:lpstr>Wingdings</vt:lpstr>
      <vt:lpstr>方正舒体</vt:lpstr>
      <vt:lpstr>Office 主题​​</vt:lpstr>
      <vt:lpstr>Visio.Drawing.11</vt:lpstr>
      <vt:lpstr>PowerPoint 演示文稿</vt:lpstr>
      <vt:lpstr>实验要求</vt:lpstr>
      <vt:lpstr>Exp1. 4-2优先编码器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刘蕊</cp:lastModifiedBy>
  <cp:revision>38</cp:revision>
  <dcterms:created xsi:type="dcterms:W3CDTF">2017-11-09T12:00:00Z</dcterms:created>
  <dcterms:modified xsi:type="dcterms:W3CDTF">2021-11-14T09:35:42Z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3A28597710C04590A06059E2CA995738</vt:lpwstr>
  </property>
  <property fmtid="{D5CDD505-2E9C-101B-9397-08002B2CF9AE}" pid="3" name="KSOProductBuildVer">
    <vt:lpwstr>2052-11.1.0.11045</vt:lpwstr>
  </property>
</Properties>
</file>