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4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60332-614D-43F5-A847-E82F1D6365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9910B-EBD6-4BB4-B0D0-3F6EB6001D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9910B-EBD6-4BB4-B0D0-3F6EB6001D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ABE1-7A20-4B1A-81D6-CFAD9203FD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F232-3BEF-4DCE-810C-6C9F772137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ABE1-7A20-4B1A-81D6-CFAD9203FD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F232-3BEF-4DCE-810C-6C9F772137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ABE1-7A20-4B1A-81D6-CFAD9203FD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F232-3BEF-4DCE-810C-6C9F772137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ABE1-7A20-4B1A-81D6-CFAD9203FD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F232-3BEF-4DCE-810C-6C9F772137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ABE1-7A20-4B1A-81D6-CFAD9203FD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F232-3BEF-4DCE-810C-6C9F772137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ABE1-7A20-4B1A-81D6-CFAD9203FD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F232-3BEF-4DCE-810C-6C9F772137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ABE1-7A20-4B1A-81D6-CFAD9203FD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F232-3BEF-4DCE-810C-6C9F772137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ABE1-7A20-4B1A-81D6-CFAD9203FD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F232-3BEF-4DCE-810C-6C9F772137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ABE1-7A20-4B1A-81D6-CFAD9203FD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F232-3BEF-4DCE-810C-6C9F772137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ABE1-7A20-4B1A-81D6-CFAD9203FD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F232-3BEF-4DCE-810C-6C9F772137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ABE1-7A20-4B1A-81D6-CFAD9203FD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F232-3BEF-4DCE-810C-6C9F772137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ABE1-7A20-4B1A-81D6-CFAD9203FD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F232-3BEF-4DCE-810C-6C9F772137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31474"/>
            <a:ext cx="9144000" cy="1626326"/>
          </a:xfrm>
        </p:spPr>
        <p:txBody>
          <a:bodyPr/>
          <a:lstStyle/>
          <a:p>
            <a:pPr algn="r"/>
            <a:endParaRPr lang="en-US" altLang="zh-CN" dirty="0" smtClean="0"/>
          </a:p>
          <a:p>
            <a:pPr algn="r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000" b="1" dirty="0" smtClean="0"/>
              <a:t>1.</a:t>
            </a:r>
            <a:r>
              <a:rPr lang="zh-CN" altLang="en-US" sz="4000" b="1" dirty="0" smtClean="0"/>
              <a:t>命名</a:t>
            </a:r>
            <a:endParaRPr lang="en-US" altLang="zh-CN" sz="4000" b="1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组号</a:t>
            </a:r>
            <a:r>
              <a:rPr lang="en-US" altLang="zh-CN" dirty="0"/>
              <a:t>_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数字逻辑实验报告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.doc</a:t>
            </a:r>
            <a:endParaRPr lang="en-US" altLang="zh-CN" dirty="0"/>
          </a:p>
          <a:p>
            <a:r>
              <a:rPr lang="zh-CN" altLang="en-US" dirty="0" smtClean="0"/>
              <a:t>例：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en-US" altLang="zh-CN" dirty="0" smtClean="0"/>
              <a:t>_2020141460000_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_</a:t>
            </a:r>
            <a:r>
              <a:rPr lang="zh-CN" altLang="en-US" dirty="0"/>
              <a:t>数字逻辑实验报告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.doc</a:t>
            </a:r>
            <a:endParaRPr lang="en-US" altLang="zh-CN" dirty="0"/>
          </a:p>
          <a:p>
            <a:r>
              <a:rPr lang="zh-CN" altLang="en-US" dirty="0"/>
              <a:t>邮件主题</a:t>
            </a:r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en-US" altLang="zh-CN" dirty="0" smtClean="0"/>
              <a:t>_2020141460000_</a:t>
            </a:r>
            <a:r>
              <a:rPr lang="zh-CN" altLang="en-US" dirty="0" smtClean="0"/>
              <a:t>张</a:t>
            </a:r>
            <a:r>
              <a:rPr lang="zh-CN" altLang="en-US" dirty="0"/>
              <a:t>三</a:t>
            </a:r>
            <a:r>
              <a:rPr lang="en-US" altLang="zh-CN" dirty="0"/>
              <a:t>_</a:t>
            </a:r>
            <a:r>
              <a:rPr lang="zh-CN" altLang="en-US" dirty="0"/>
              <a:t>数字逻辑实验报告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6732104" y="2133600"/>
            <a:ext cx="384313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924260" y="1656372"/>
            <a:ext cx="332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第几次实验就写数字几。例，第一次就是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、第二次就是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824355"/>
            <a:ext cx="952627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2.</a:t>
            </a:r>
            <a:r>
              <a:rPr lang="zh-CN" altLang="en-US" sz="4000" b="1" dirty="0" smtClean="0"/>
              <a:t>提交</a:t>
            </a:r>
            <a:endParaRPr lang="en-US" altLang="zh-CN" sz="4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每周日晚</a:t>
            </a:r>
            <a:r>
              <a:rPr lang="en-US" altLang="zh-CN" sz="2800" dirty="0" smtClean="0"/>
              <a:t>12</a:t>
            </a:r>
            <a:r>
              <a:rPr lang="en-US" altLang="zh-CN" sz="2800" dirty="0" smtClean="0"/>
              <a:t>:00</a:t>
            </a:r>
            <a:r>
              <a:rPr lang="zh-CN" altLang="en-US" sz="2800" dirty="0" smtClean="0"/>
              <a:t>前提交</a:t>
            </a:r>
            <a:r>
              <a:rPr lang="zh-CN" altLang="en-US" sz="2800" dirty="0" smtClean="0"/>
              <a:t>至邮箱：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u="sng" dirty="0" smtClean="0">
                <a:solidFill>
                  <a:schemeClr val="accent1"/>
                </a:solidFill>
              </a:rPr>
              <a:t>1793308568@qq.com</a:t>
            </a:r>
            <a:endParaRPr lang="en-US" altLang="zh-CN" sz="2800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请</a:t>
            </a:r>
            <a:r>
              <a:rPr lang="zh-CN" altLang="en-US" sz="2800" dirty="0"/>
              <a:t>严格按照要求提交，否则视为</a:t>
            </a:r>
            <a:r>
              <a:rPr lang="zh-CN" altLang="en-US" sz="2800" dirty="0" smtClean="0"/>
              <a:t>无效。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b="1" dirty="0" smtClean="0"/>
              <a:t>3.</a:t>
            </a:r>
            <a:r>
              <a:rPr lang="zh-CN" altLang="en-US" sz="4000" b="1" dirty="0" smtClean="0"/>
              <a:t>内容</a:t>
            </a:r>
            <a:endParaRPr lang="en-US" altLang="zh-CN" sz="4000" b="1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实验报告</a:t>
            </a:r>
            <a:r>
              <a:rPr lang="zh-CN" altLang="en-US" dirty="0" smtClean="0"/>
              <a:t>模板见群文件。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实验内容严格按照实验手册完成</a:t>
            </a:r>
            <a:r>
              <a:rPr lang="zh-CN" altLang="en-US" dirty="0"/>
              <a:t>，</a:t>
            </a:r>
            <a:r>
              <a:rPr lang="zh-CN" altLang="en-US" dirty="0" smtClean="0"/>
              <a:t>参照模板排版形式记录</a:t>
            </a:r>
            <a:r>
              <a:rPr lang="zh-CN" altLang="en-US" dirty="0" smtClean="0"/>
              <a:t>好每次实验记录。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2726" t="38873"/>
          <a:stretch>
            <a:fillRect/>
          </a:stretch>
        </p:blipFill>
        <p:spPr>
          <a:xfrm>
            <a:off x="2501000" y="4958397"/>
            <a:ext cx="7189999" cy="1219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000" b="1" dirty="0" smtClean="0"/>
              <a:t>4.</a:t>
            </a:r>
            <a:r>
              <a:rPr lang="zh-CN" altLang="en-US" sz="4000" b="1" dirty="0" smtClean="0"/>
              <a:t>图片</a:t>
            </a:r>
            <a:endParaRPr lang="en-US" altLang="zh-CN" sz="4000" b="1" dirty="0"/>
          </a:p>
          <a:p>
            <a:pPr lvl="1"/>
            <a:r>
              <a:rPr lang="zh-CN" altLang="en-US" dirty="0"/>
              <a:t>压缩图片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点击任意图片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点击压缩图片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点击“文档中所有图片”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可以对关键步骤截图和拍照，建议截图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不要视频！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23845" y="1891164"/>
            <a:ext cx="7254768" cy="1035222"/>
            <a:chOff x="4422245" y="2580045"/>
            <a:chExt cx="7254768" cy="103522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22245" y="2580045"/>
              <a:ext cx="7254768" cy="103522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8737600" y="2588511"/>
              <a:ext cx="440267" cy="2624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130800" y="2832371"/>
              <a:ext cx="745067" cy="2624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34123" y="3274398"/>
            <a:ext cx="1690688" cy="2800435"/>
            <a:chOff x="6208713" y="3309050"/>
            <a:chExt cx="1690688" cy="280043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8713" y="3309050"/>
              <a:ext cx="1690688" cy="280043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308990" y="3973026"/>
              <a:ext cx="1082410" cy="201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000" b="1" dirty="0" smtClean="0"/>
              <a:t>5.</a:t>
            </a:r>
            <a:r>
              <a:rPr lang="zh-CN" altLang="en-US" sz="4000" b="1" dirty="0"/>
              <a:t>格式</a:t>
            </a:r>
            <a:endParaRPr lang="en-US" altLang="zh-CN" sz="4000" b="1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使用页面视图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图片调整为合适的大小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字体使用合适大小，合适字体。</a:t>
            </a:r>
            <a:r>
              <a:rPr lang="zh-CN" altLang="en-US" dirty="0">
                <a:solidFill>
                  <a:srgbClr val="FF0000"/>
                </a:solidFill>
              </a:rPr>
              <a:t>关键步骤可以加粗、斜体或下划线。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5291137" y="2075757"/>
            <a:ext cx="2981325" cy="523875"/>
            <a:chOff x="4884737" y="2151957"/>
            <a:chExt cx="2981325" cy="5238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84737" y="2151957"/>
              <a:ext cx="2981325" cy="52387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486400" y="2413894"/>
              <a:ext cx="321733" cy="2525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实验报告评分标准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659341"/>
            <a:ext cx="4903740" cy="579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演示</Application>
  <PresentationFormat>宽屏</PresentationFormat>
  <Paragraphs>50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数字逻辑实验报告</vt:lpstr>
      <vt:lpstr>实验报告要求</vt:lpstr>
      <vt:lpstr>实验报告要求</vt:lpstr>
      <vt:lpstr>实验报告要求</vt:lpstr>
      <vt:lpstr>实验报告要求</vt:lpstr>
      <vt:lpstr>实验报告要求</vt:lpstr>
      <vt:lpstr>实验报告评分标准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数字逻辑实验报告</dc:title>
  <dc:creator>苏 潮阳</dc:creator>
  <cp:lastModifiedBy>Administrator</cp:lastModifiedBy>
  <cp:revision>29</cp:revision>
  <dcterms:created xsi:type="dcterms:W3CDTF">2018-10-11T06:54:00Z</dcterms:created>
  <dcterms:modified xsi:type="dcterms:W3CDTF">2021-10-25T04:54:10Z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6E53F881A0C64EA8AB4125E6FE922C67</vt:lpwstr>
  </property>
  <property fmtid="{D5CDD505-2E9C-101B-9397-08002B2CF9AE}" pid="3" name="KSOProductBuildVer">
    <vt:lpwstr>2052-11.1.0.11045</vt:lpwstr>
  </property>
</Properties>
</file>