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6BB7-C4F4-4A64-947A-BB184074F2B0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</p:spPr>
            <p:txBody>
              <a:bodyPr>
                <a:normAutofit/>
              </a:bodyPr>
              <a:lstStyle/>
              <a:p>
                <a:pPr marL="5715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1. Choose the best answer from the four choices(24 points).</a:t>
                </a:r>
              </a:p>
              <a:p>
                <a:pPr marL="5715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1) The output of an AND gate is LOW when (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any input is LOW  	B. all inputs are LOW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C. no inputs are LOW  	D. Both (A) and (B)</a:t>
                </a:r>
              </a:p>
              <a:p>
                <a:pPr marL="5715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2) The two types of gates which are called universal gates are  (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AND/OR              B. NAND/NOR       C. AND/NAND                  D. OR/NOR</a:t>
                </a:r>
              </a:p>
              <a:p>
                <a:pPr marL="265113" lvl="0" indent="-265113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3) Which method can be used in digital systems to convert subtraction  operations to addition operations. (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original code       B. ASCII code         C. complement code      D. BCD code</a:t>
                </a:r>
              </a:p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4) Which is correct about 8421BCD code operation. (  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00111000 + 10000011 = 10111011    B. 11001001 + 00000001 = 11001010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C. 01001000 + 00100100 = 10000010    D. 01011001 + 00010000 = 01101001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5) </a:t>
                </a:r>
                <a:r>
                  <a:rPr lang="en-US" altLang="zh-CN" sz="2000" b="1" i="1" dirty="0"/>
                  <a:t>F = f(A,B) = m</a:t>
                </a:r>
                <a:r>
                  <a:rPr lang="en-US" altLang="zh-CN" sz="2000" b="1" i="1" baseline="-25000" dirty="0"/>
                  <a:t>0</a:t>
                </a:r>
                <a:r>
                  <a:rPr lang="en-US" altLang="zh-CN" sz="2000" b="1" i="1" dirty="0"/>
                  <a:t>+m</a:t>
                </a:r>
                <a:r>
                  <a:rPr lang="en-US" altLang="zh-CN" sz="2000" b="1" i="1" baseline="-25000" dirty="0"/>
                  <a:t>3</a:t>
                </a:r>
                <a:r>
                  <a:rPr lang="en-US" altLang="zh-CN" sz="2000" b="1" dirty="0"/>
                  <a:t>, select the right answer for F’. (        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A.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    B.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000" b="1" dirty="0"/>
                  <a:t>       C.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               D. All above</a:t>
                </a:r>
              </a:p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6) How many code groups can be received by the even parity system. (  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   10011000, 01101101, </a:t>
                </a:r>
                <a:r>
                  <a:rPr lang="en-US" altLang="zh-CN" sz="2000" b="1" dirty="0" smtClean="0"/>
                  <a:t>10111011</a:t>
                </a:r>
                <a:r>
                  <a:rPr lang="en-US" altLang="zh-CN" sz="2000" b="1" dirty="0"/>
                  <a:t>, 11111111, 01110111, 00011000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A.  2                              B.  </a:t>
                </a:r>
                <a:r>
                  <a:rPr lang="en-US" altLang="zh-CN" sz="2000" b="1" smtClean="0"/>
                  <a:t>4                        </a:t>
                </a:r>
                <a:r>
                  <a:rPr lang="en-US" altLang="zh-CN" sz="2000" b="1" dirty="0"/>
                  <a:t>C.  5                                   D.  6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zh-CN" altLang="en-US" sz="20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  <a:blipFill rotWithShape="0"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/>
                  <a:t>2. Fill in the blanks. (20 points)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/>
                  <a:t>  1)  (29)</a:t>
                </a:r>
                <a:r>
                  <a:rPr lang="en-US" altLang="zh-CN" sz="2000" b="1" baseline="-25000" dirty="0"/>
                  <a:t>10  </a:t>
                </a:r>
                <a:r>
                  <a:rPr lang="en-US" altLang="zh-CN" sz="2000" b="1" dirty="0"/>
                  <a:t>=  (            )</a:t>
                </a:r>
                <a:r>
                  <a:rPr lang="en-US" altLang="zh-CN" sz="2000" b="1" baseline="-25000" dirty="0"/>
                  <a:t>2</a:t>
                </a:r>
                <a:r>
                  <a:rPr lang="en-US" altLang="zh-CN" sz="2000" b="1" dirty="0"/>
                  <a:t>=(           )</a:t>
                </a:r>
                <a:r>
                  <a:rPr lang="en-US" altLang="zh-CN" sz="2000" b="1" baseline="-25000" dirty="0"/>
                  <a:t>16</a:t>
                </a:r>
                <a:r>
                  <a:rPr lang="en-US" altLang="zh-CN" sz="2000" b="1" dirty="0"/>
                  <a:t>= (            )</a:t>
                </a:r>
                <a:r>
                  <a:rPr lang="en-US" altLang="zh-CN" sz="2000" b="1" baseline="-25000" dirty="0"/>
                  <a:t>BCD</a:t>
                </a:r>
                <a:r>
                  <a:rPr lang="en-US" altLang="zh-CN" sz="2000" b="1" dirty="0"/>
                  <a:t>.</a:t>
                </a:r>
              </a:p>
              <a:p>
                <a:pPr marL="360363" indent="-360363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/>
                  <a:t>  2) The standard SOP form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𝐚𝐛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𝐚</m:t>
                        </m:r>
                        <m:acc>
                          <m:accPr>
                            <m:chr m:val="̅"/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</m:d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zh-CN" sz="2000" b="1" dirty="0"/>
                  <a:t> is (              ), and the standard POS form of  it is (                ).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/>
                  <a:t>3. Simplify the following expression using </a:t>
                </a:r>
                <a:r>
                  <a:rPr lang="en-US" altLang="zh-CN" sz="2000" b="1" dirty="0" err="1"/>
                  <a:t>karnaugh</a:t>
                </a:r>
                <a:r>
                  <a:rPr lang="en-US" altLang="zh-CN" sz="2000" b="1" dirty="0"/>
                  <a:t> maps .(12points)</a:t>
                </a:r>
              </a:p>
              <a:p>
                <a:pPr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F= f(x, y , z, w) = </a:t>
                </a:r>
                <a:r>
                  <a:rPr lang="zh-CN" altLang="zh-CN" sz="2000" b="1" dirty="0">
                    <a:latin typeface="Times New Roman" pitchFamily="18" charset="0"/>
                    <a:cs typeface="Times New Roman" pitchFamily="18" charset="0"/>
                  </a:rPr>
                  <a:t>∑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m(0, 2, 4, 8, 10, 14,15)  + </a:t>
                </a:r>
                <a:r>
                  <a:rPr lang="zh-CN" altLang="zh-CN" sz="2000" b="1" dirty="0">
                    <a:latin typeface="Times New Roman" pitchFamily="18" charset="0"/>
                    <a:cs typeface="Times New Roman" pitchFamily="18" charset="0"/>
                  </a:rPr>
                  <a:t>∑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d(3, 5, 6, 7, 11, 12)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4. Simplify the following expression.(8points)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acc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𝑨𝑫𝑭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𝑪𝑫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258763" indent="-258763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5. Design a  logic circuit with a control switch X. When X is 0,  the circuit can be used to implement F=A</a:t>
                </a:r>
                <a:r>
                  <a:rPr lang="zh-CN" altLang="en-US" sz="2000" b="1" dirty="0"/>
                  <a:t>⊕</a:t>
                </a:r>
                <a:r>
                  <a:rPr lang="en-US" altLang="zh-CN" sz="2000" b="1" dirty="0"/>
                  <a:t>B, when X is 1, the circuit can be used to implement F= A+B’. (a) construct the truth table; (b)write the logic expression and simplify it; (c)rewrite the logic expression with NOT and  NAND only. (16points)</a:t>
                </a:r>
              </a:p>
              <a:p>
                <a:pPr marL="265113" indent="-265113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6. Develop a logic circuit for detecting whether a 8421BCD is more than 5. If it is, the output should be truth .  (a) construct the truth table; (b)write the logic expression and simplify it; (c)draw the logic circuit. (20points)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  <a:blipFill>
                <a:blip r:embed="rId2"/>
                <a:stretch>
                  <a:fillRect l="-699" r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75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pp</dc:creator>
  <cp:lastModifiedBy>Administrator</cp:lastModifiedBy>
  <cp:revision>87</cp:revision>
  <dcterms:created xsi:type="dcterms:W3CDTF">2014-04-29T01:20:30Z</dcterms:created>
  <dcterms:modified xsi:type="dcterms:W3CDTF">2021-11-01T06:32:31Z</dcterms:modified>
</cp:coreProperties>
</file>