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DA42-B13A-4F20-9268-CE996D6C9B1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18B6-EB60-4AA7-9325-3F63153C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3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DA42-B13A-4F20-9268-CE996D6C9B1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18B6-EB60-4AA7-9325-3F63153C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DA42-B13A-4F20-9268-CE996D6C9B1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18B6-EB60-4AA7-9325-3F63153C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DA42-B13A-4F20-9268-CE996D6C9B1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18B6-EB60-4AA7-9325-3F63153C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1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DA42-B13A-4F20-9268-CE996D6C9B1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18B6-EB60-4AA7-9325-3F63153C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DA42-B13A-4F20-9268-CE996D6C9B1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18B6-EB60-4AA7-9325-3F63153C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DA42-B13A-4F20-9268-CE996D6C9B1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18B6-EB60-4AA7-9325-3F63153C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9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DA42-B13A-4F20-9268-CE996D6C9B1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18B6-EB60-4AA7-9325-3F63153C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DA42-B13A-4F20-9268-CE996D6C9B1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18B6-EB60-4AA7-9325-3F63153C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6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DA42-B13A-4F20-9268-CE996D6C9B1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18B6-EB60-4AA7-9325-3F63153C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4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DA42-B13A-4F20-9268-CE996D6C9B1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18B6-EB60-4AA7-9325-3F63153C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DA42-B13A-4F20-9268-CE996D6C9B1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118B6-EB60-4AA7-9325-3F63153C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.csdn.net/zx3517288/article/details/533264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第八周习题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20" y="365125"/>
            <a:ext cx="9684884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altLang="zh-CN" b="1" dirty="0"/>
              <a:t>1212: </a:t>
            </a:r>
            <a:r>
              <a:rPr lang="zh-CN" altLang="en-US" b="1" dirty="0"/>
              <a:t>查找一维数组指定</a:t>
            </a:r>
            <a:r>
              <a:rPr lang="zh-CN" altLang="en-US" b="1" dirty="0" smtClean="0"/>
              <a:t>值 </a:t>
            </a:r>
            <a:r>
              <a:rPr lang="en-US" altLang="zh-CN" b="1" dirty="0" smtClean="0"/>
              <a:t>AC</a:t>
            </a:r>
            <a:r>
              <a:rPr lang="zh-CN" altLang="en-US" b="1" dirty="0" smtClean="0"/>
              <a:t>率：</a:t>
            </a:r>
            <a:r>
              <a:rPr lang="en-US" altLang="zh-CN" b="1" dirty="0" smtClean="0"/>
              <a:t>52/53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6170"/>
            <a:ext cx="8183668" cy="53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436" y="263525"/>
            <a:ext cx="7089737" cy="62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</a:t>
            </a:r>
            <a:r>
              <a:rPr lang="en-US" altLang="zh-CN" b="1" dirty="0"/>
              <a:t>1283: </a:t>
            </a:r>
            <a:r>
              <a:rPr lang="zh-CN" altLang="en-US" b="1" dirty="0"/>
              <a:t>蛇形</a:t>
            </a:r>
            <a:r>
              <a:rPr lang="zh-CN" altLang="en-US" b="1" dirty="0" smtClean="0"/>
              <a:t>矩阵 </a:t>
            </a:r>
            <a:r>
              <a:rPr lang="en-US" altLang="zh-CN" b="1" dirty="0" smtClean="0"/>
              <a:t>AC</a:t>
            </a:r>
            <a:r>
              <a:rPr lang="zh-CN" altLang="en-US" b="1" dirty="0" smtClean="0"/>
              <a:t>率：</a:t>
            </a:r>
            <a:r>
              <a:rPr lang="en-US" altLang="zh-CN" b="1" dirty="0" smtClean="0"/>
              <a:t>52/53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05" y="1690688"/>
            <a:ext cx="11230389" cy="497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一维数组方法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022" y="225076"/>
            <a:ext cx="7175480" cy="647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二维数组方法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71" y="1309448"/>
            <a:ext cx="11891276" cy="49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b="1" dirty="0"/>
              <a:t>1265: </a:t>
            </a:r>
            <a:r>
              <a:rPr lang="en-US" b="1" dirty="0" smtClean="0"/>
              <a:t>SCU AC</a:t>
            </a:r>
            <a:r>
              <a:rPr lang="zh-CN" altLang="en-US" b="1" dirty="0" smtClean="0"/>
              <a:t>率：</a:t>
            </a:r>
            <a:r>
              <a:rPr lang="en-US" altLang="zh-CN" b="1" dirty="0" smtClean="0"/>
              <a:t>50/53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6" y="1217662"/>
            <a:ext cx="11856867" cy="29835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6" y="4201168"/>
            <a:ext cx="11815075" cy="27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232" y="2264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300" dirty="0" smtClean="0"/>
              <a:t>1. </a:t>
            </a:r>
            <a:r>
              <a:rPr lang="zh-CN" altLang="en-US" sz="2300" dirty="0" smtClean="0"/>
              <a:t>求交面平面表达式，看检测点是不是满足表达式</a:t>
            </a:r>
            <a:br>
              <a:rPr lang="zh-CN" altLang="en-US" sz="2300" dirty="0" smtClean="0"/>
            </a:br>
            <a:r>
              <a:rPr lang="en-US" altLang="zh-CN" sz="2300" dirty="0" smtClean="0"/>
              <a:t>2. </a:t>
            </a:r>
            <a:r>
              <a:rPr lang="zh-CN" altLang="en-US" sz="2300" dirty="0" smtClean="0"/>
              <a:t>求交面圆心，然后算</a:t>
            </a:r>
            <a:r>
              <a:rPr lang="zh-CN" altLang="en-US" sz="2300" dirty="0"/>
              <a:t>检测点</a:t>
            </a:r>
            <a:r>
              <a:rPr lang="zh-CN" altLang="en-US" sz="2300" dirty="0" smtClean="0"/>
              <a:t>到圆心的向量</a:t>
            </a:r>
            <a:endParaRPr lang="en-US" altLang="zh-CN" sz="2300" dirty="0" smtClean="0"/>
          </a:p>
          <a:p>
            <a:pPr marL="0" indent="0">
              <a:buNone/>
            </a:pPr>
            <a:r>
              <a:rPr lang="zh-CN" altLang="en-US" sz="2300" dirty="0" smtClean="0"/>
              <a:t>和圆心到球心的向量是不是正交的</a:t>
            </a:r>
            <a:endParaRPr lang="en-US" altLang="zh-CN" sz="2300" dirty="0" smtClean="0"/>
          </a:p>
          <a:p>
            <a:pPr marL="0" indent="0">
              <a:buNone/>
            </a:pPr>
            <a:r>
              <a:rPr lang="en-US" altLang="zh-CN" sz="2300" dirty="0" smtClean="0"/>
              <a:t>3. </a:t>
            </a:r>
            <a:r>
              <a:rPr lang="en-US" altLang="zh-CN" sz="2300" dirty="0" smtClean="0">
                <a:hlinkClick r:id="rId2"/>
              </a:rPr>
              <a:t>https://blog.csdn.net/zx3517288/article/details/53326420</a:t>
            </a:r>
            <a:r>
              <a:rPr lang="en-US" altLang="zh-CN" sz="2300" dirty="0" smtClean="0"/>
              <a:t> </a:t>
            </a:r>
            <a:endParaRPr lang="en-US" sz="23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7" y="2697019"/>
            <a:ext cx="12049098" cy="41609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575" y="226404"/>
            <a:ext cx="4381880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</a:t>
            </a:r>
            <a:r>
              <a:rPr lang="en-US" altLang="zh-CN" b="1" dirty="0"/>
              <a:t>1208: </a:t>
            </a:r>
            <a:r>
              <a:rPr lang="zh-CN" altLang="en-US" b="1" dirty="0"/>
              <a:t>约瑟夫</a:t>
            </a:r>
            <a:r>
              <a:rPr lang="zh-CN" altLang="en-US" b="1" dirty="0" smtClean="0"/>
              <a:t>问题 </a:t>
            </a:r>
            <a:r>
              <a:rPr lang="en-US" altLang="zh-CN" b="1" dirty="0" smtClean="0"/>
              <a:t>AC</a:t>
            </a:r>
            <a:r>
              <a:rPr lang="zh-CN" altLang="en-US" b="1" dirty="0" smtClean="0"/>
              <a:t>率：</a:t>
            </a:r>
            <a:r>
              <a:rPr lang="en-US" altLang="zh-CN" b="1" dirty="0" smtClean="0"/>
              <a:t>15/53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1" y="1343134"/>
            <a:ext cx="11383885" cy="501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53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主题​​</vt:lpstr>
      <vt:lpstr>第八周习题</vt:lpstr>
      <vt:lpstr>A 1212: 查找一维数组指定值 AC率：52/53</vt:lpstr>
      <vt:lpstr>PowerPoint 演示文稿</vt:lpstr>
      <vt:lpstr>B 1283: 蛇形矩阵 AC率：52/53</vt:lpstr>
      <vt:lpstr>PowerPoint 演示文稿</vt:lpstr>
      <vt:lpstr>PowerPoint 演示文稿</vt:lpstr>
      <vt:lpstr>C 1265: SCU AC率：50/53</vt:lpstr>
      <vt:lpstr>PowerPoint 演示文稿</vt:lpstr>
      <vt:lpstr>D 1208: 约瑟夫问题 AC率：15/53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第八周习题</dc:title>
  <dc:creator>Odinson Depusy</dc:creator>
  <cp:lastModifiedBy>Odinson Depusy</cp:lastModifiedBy>
  <cp:revision>10</cp:revision>
  <dcterms:created xsi:type="dcterms:W3CDTF">2021-10-27T02:01:21Z</dcterms:created>
  <dcterms:modified xsi:type="dcterms:W3CDTF">2021-10-27T03:38:23Z</dcterms:modified>
</cp:coreProperties>
</file>