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B4C-F967-49F9-9020-70DA3DB8FCD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5F1F-588D-4502-B388-7A763871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B4C-F967-49F9-9020-70DA3DB8FCD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5F1F-588D-4502-B388-7A763871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B4C-F967-49F9-9020-70DA3DB8FCD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5F1F-588D-4502-B388-7A763871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B4C-F967-49F9-9020-70DA3DB8FCD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5F1F-588D-4502-B388-7A763871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B4C-F967-49F9-9020-70DA3DB8FCD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5F1F-588D-4502-B388-7A763871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4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B4C-F967-49F9-9020-70DA3DB8FCD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5F1F-588D-4502-B388-7A763871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B4C-F967-49F9-9020-70DA3DB8FCD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5F1F-588D-4502-B388-7A763871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5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B4C-F967-49F9-9020-70DA3DB8FCD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5F1F-588D-4502-B388-7A763871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4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B4C-F967-49F9-9020-70DA3DB8FCD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5F1F-588D-4502-B388-7A763871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2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B4C-F967-49F9-9020-70DA3DB8FCD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5F1F-588D-4502-B388-7A763871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1B4C-F967-49F9-9020-70DA3DB8FCD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5F1F-588D-4502-B388-7A763871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51B4C-F967-49F9-9020-70DA3DB8FCD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5F1F-588D-4502-B388-7A763871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8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aike.baidu.com/item/%E8%BF%90%E7%AE%97%E7%AC%A6%E4%BC%98%E5%85%88%E7%BA%A7/4752611?fr=aladd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log.csdn.net/xuefu2008/article/details/464502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cnblogs.com/onepixel/articles/7674659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.csdn.net/king110108/article/details/5042000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第七周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语言习题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altLang="zh-CN" b="1" dirty="0" smtClean="0"/>
              <a:t>1018: </a:t>
            </a:r>
            <a:r>
              <a:rPr lang="zh-CN" altLang="en-US" b="1" dirty="0" smtClean="0"/>
              <a:t>判断闰年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12991" cy="32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altLang="zh-CN" b="1" dirty="0" smtClean="0"/>
              <a:t>1018: </a:t>
            </a:r>
            <a:r>
              <a:rPr lang="zh-CN" altLang="en-US" b="1" dirty="0" smtClean="0"/>
              <a:t>判断闰年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7902"/>
          </a:xfrm>
        </p:spPr>
        <p:txBody>
          <a:bodyPr/>
          <a:lstStyle/>
          <a:p>
            <a:r>
              <a:rPr lang="zh-CN" altLang="en-US" dirty="0" smtClean="0"/>
              <a:t>注意判断</a:t>
            </a:r>
            <a:r>
              <a:rPr lang="en-US" altLang="zh-CN" dirty="0" smtClean="0"/>
              <a:t>year&gt;0</a:t>
            </a:r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符的优先级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200" dirty="0" smtClean="0">
              <a:hlinkClick r:id="rId2"/>
            </a:endParaRPr>
          </a:p>
          <a:p>
            <a:endParaRPr lang="en-US" sz="1200" dirty="0">
              <a:hlinkClick r:id="rId2"/>
            </a:endParaRPr>
          </a:p>
          <a:p>
            <a:endParaRPr lang="en-US" sz="1200" dirty="0" smtClean="0">
              <a:hlinkClick r:id="rId2"/>
            </a:endParaRPr>
          </a:p>
          <a:p>
            <a:endParaRPr lang="en-US" sz="1200" dirty="0">
              <a:hlinkClick r:id="rId2"/>
            </a:endParaRPr>
          </a:p>
          <a:p>
            <a:r>
              <a:rPr lang="en-US" sz="1200" dirty="0" smtClean="0">
                <a:hlinkClick r:id="rId2"/>
              </a:rPr>
              <a:t>https://baike.baidu.com/item/%E8%BF%90%E7%AE%97%E7%AC%A6%E4%BC%98%E5%85%88%E7%BA%A7/4752611?fr=aladdin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6" y="3009468"/>
            <a:ext cx="4580017" cy="16384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729" y="79489"/>
            <a:ext cx="7263149" cy="58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</a:t>
            </a:r>
            <a:r>
              <a:rPr lang="en-US" altLang="zh-CN" b="1" dirty="0"/>
              <a:t>1031: </a:t>
            </a:r>
            <a:r>
              <a:rPr lang="zh-CN" altLang="en-US" b="1" dirty="0"/>
              <a:t>回文</a:t>
            </a:r>
            <a:r>
              <a:rPr lang="zh-CN" altLang="en-US" b="1" dirty="0" smtClean="0"/>
              <a:t>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3" y="1355816"/>
            <a:ext cx="7013136" cy="54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</a:t>
            </a:r>
            <a:r>
              <a:rPr lang="en-US" altLang="zh-CN" b="1" dirty="0" smtClean="0"/>
              <a:t>1031: </a:t>
            </a:r>
            <a:r>
              <a:rPr lang="zh-CN" altLang="en-US" b="1" dirty="0" smtClean="0"/>
              <a:t>回文数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zh-CN" altLang="en-US" dirty="0" smtClean="0"/>
              <a:t>方法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53" y="157526"/>
            <a:ext cx="5525120" cy="64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</a:t>
            </a:r>
            <a:r>
              <a:rPr lang="en-US" altLang="zh-CN" b="1" dirty="0" smtClean="0"/>
              <a:t>1031: </a:t>
            </a:r>
            <a:r>
              <a:rPr lang="zh-CN" altLang="en-US" b="1" dirty="0" smtClean="0"/>
              <a:t>回文数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非数组方法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86" y="1464054"/>
            <a:ext cx="6227905" cy="51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altLang="zh-CN" b="1" dirty="0" smtClean="0"/>
              <a:t>1070: </a:t>
            </a:r>
            <a:r>
              <a:rPr lang="zh-CN" altLang="en-US" b="1" dirty="0" smtClean="0"/>
              <a:t>逆序输出序列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13" y="1349812"/>
            <a:ext cx="8607118" cy="55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altLang="zh-CN" b="1" dirty="0"/>
              <a:t>1070: </a:t>
            </a:r>
            <a:r>
              <a:rPr lang="zh-CN" altLang="en-US" b="1" dirty="0"/>
              <a:t>逆序输出</a:t>
            </a:r>
            <a:r>
              <a:rPr lang="zh-CN" altLang="en-US" b="1" dirty="0" smtClean="0"/>
              <a:t>序列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将特殊情况放在前面处理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808" y="198377"/>
            <a:ext cx="5050992" cy="64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</a:t>
            </a:r>
            <a:r>
              <a:rPr lang="en-US" altLang="zh-CN" b="1" dirty="0" smtClean="0"/>
              <a:t>1052: </a:t>
            </a:r>
            <a:r>
              <a:rPr lang="zh-CN" altLang="en-US" b="1" dirty="0" smtClean="0"/>
              <a:t>计算平均值和方差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95" y="1341250"/>
            <a:ext cx="6927426" cy="551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</a:t>
            </a:r>
            <a:r>
              <a:rPr lang="en-US" altLang="zh-CN" b="1" dirty="0" smtClean="0"/>
              <a:t>1052: </a:t>
            </a:r>
            <a:r>
              <a:rPr lang="zh-CN" altLang="en-US" b="1" dirty="0" smtClean="0"/>
              <a:t>计算平均值和方差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smtClean="0"/>
              <a:t>C</a:t>
            </a:r>
            <a:r>
              <a:rPr lang="zh-CN" altLang="en-US" sz="1400" dirty="0" smtClean="0"/>
              <a:t>语言中</a:t>
            </a:r>
            <a:r>
              <a:rPr lang="en-US" altLang="zh-CN" sz="1400" dirty="0" err="1" smtClean="0"/>
              <a:t>printf</a:t>
            </a:r>
            <a:r>
              <a:rPr lang="zh-CN" altLang="en-US" sz="1400" dirty="0" smtClean="0"/>
              <a:t>格式化输出</a:t>
            </a:r>
            <a:endParaRPr lang="en-US" altLang="zh-CN" sz="1400" dirty="0" smtClean="0"/>
          </a:p>
          <a:p>
            <a:r>
              <a:rPr lang="en-US" sz="1400" dirty="0" smtClean="0">
                <a:hlinkClick r:id="rId2"/>
              </a:rPr>
              <a:t>https://blog.csdn.net/xuefu2008/article/details/4645026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00" y="1350253"/>
            <a:ext cx="5590260" cy="55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 </a:t>
            </a:r>
            <a:r>
              <a:rPr lang="en-US" altLang="zh-CN" b="1" dirty="0"/>
              <a:t>1095: </a:t>
            </a:r>
            <a:r>
              <a:rPr lang="zh-CN" altLang="en-US" b="1" dirty="0"/>
              <a:t>判断子</a:t>
            </a:r>
            <a:r>
              <a:rPr lang="zh-CN" altLang="en-US" b="1" dirty="0" smtClean="0"/>
              <a:t>串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5" y="1269287"/>
            <a:ext cx="9144792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altLang="zh-CN" b="1" dirty="0"/>
              <a:t>1010: </a:t>
            </a:r>
            <a:r>
              <a:rPr lang="zh-CN" altLang="en-US" b="1" dirty="0"/>
              <a:t>水仙花</a:t>
            </a:r>
            <a:r>
              <a:rPr lang="zh-CN" altLang="en-US" b="1" dirty="0" smtClean="0"/>
              <a:t>数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4570"/>
            <a:ext cx="7712292" cy="52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 </a:t>
            </a:r>
            <a:r>
              <a:rPr lang="en-US" altLang="zh-CN" b="1" dirty="0" smtClean="0"/>
              <a:t>1095: </a:t>
            </a:r>
            <a:r>
              <a:rPr lang="zh-CN" altLang="en-US" b="1" dirty="0" smtClean="0"/>
              <a:t>判断子串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52" y="148601"/>
            <a:ext cx="6590350" cy="6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 </a:t>
            </a:r>
            <a:r>
              <a:rPr lang="en-US" altLang="zh-CN" b="1" dirty="0"/>
              <a:t>1116: </a:t>
            </a:r>
            <a:r>
              <a:rPr lang="zh-CN" altLang="en-US" b="1" dirty="0"/>
              <a:t>打印</a:t>
            </a:r>
            <a:r>
              <a:rPr lang="zh-CN" altLang="en-US" b="1" dirty="0" smtClean="0"/>
              <a:t>乘法表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33" y="1414251"/>
            <a:ext cx="9131465" cy="528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 </a:t>
            </a:r>
            <a:r>
              <a:rPr lang="en-US" altLang="zh-CN" b="1" dirty="0" smtClean="0"/>
              <a:t>1116: </a:t>
            </a:r>
            <a:r>
              <a:rPr lang="zh-CN" altLang="en-US" b="1" dirty="0" smtClean="0"/>
              <a:t>打印乘法表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r>
              <a:rPr lang="zh-CN" altLang="en-US" sz="2400" dirty="0" smtClean="0"/>
              <a:t>左对齐</a:t>
            </a:r>
            <a:r>
              <a:rPr lang="zh-CN" altLang="en-US" sz="2400" dirty="0"/>
              <a:t>（补空格）：</a:t>
            </a:r>
            <a:r>
              <a:rPr lang="en-US" altLang="zh-CN" sz="2400" dirty="0" smtClean="0"/>
              <a:t>%-</a:t>
            </a:r>
            <a:r>
              <a:rPr lang="en-US" altLang="zh-CN" sz="2400" dirty="0" err="1" smtClean="0"/>
              <a:t>nd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/>
              <a:t>右对齐（补空格）：</a:t>
            </a:r>
            <a:r>
              <a:rPr lang="en-US" altLang="zh-CN" sz="2400" dirty="0" smtClean="0"/>
              <a:t>%</a:t>
            </a:r>
            <a:r>
              <a:rPr lang="en-US" altLang="zh-CN" sz="2400" dirty="0" err="1" smtClean="0"/>
              <a:t>nd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/>
              <a:t>右对齐（补零）：</a:t>
            </a:r>
            <a:r>
              <a:rPr lang="en-US" altLang="zh-CN" sz="2400" dirty="0"/>
              <a:t>%</a:t>
            </a:r>
            <a:r>
              <a:rPr lang="en-US" altLang="zh-CN" sz="2400" dirty="0" smtClean="0"/>
              <a:t>0nd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792" y="1423203"/>
            <a:ext cx="7099050" cy="48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altLang="zh-CN" b="1" dirty="0"/>
              <a:t>1163: </a:t>
            </a:r>
            <a:r>
              <a:rPr lang="zh-CN" altLang="en-US" b="1" dirty="0"/>
              <a:t>第二小的</a:t>
            </a:r>
            <a:r>
              <a:rPr lang="zh-CN" altLang="en-US" b="1" dirty="0" smtClean="0"/>
              <a:t>整数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08" y="1284552"/>
            <a:ext cx="8017942" cy="55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altLang="zh-CN" b="1" dirty="0"/>
              <a:t>1163: </a:t>
            </a:r>
            <a:r>
              <a:rPr lang="zh-CN" altLang="en-US" b="1" dirty="0"/>
              <a:t>第二小的</a:t>
            </a:r>
            <a:r>
              <a:rPr lang="zh-CN" altLang="en-US" b="1" dirty="0" smtClean="0"/>
              <a:t>整数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27" y="0"/>
            <a:ext cx="4928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 </a:t>
            </a:r>
            <a:r>
              <a:rPr lang="en-US" altLang="zh-CN" b="1" dirty="0"/>
              <a:t>1256: </a:t>
            </a:r>
            <a:r>
              <a:rPr lang="zh-CN" altLang="en-US" b="1" dirty="0"/>
              <a:t>删除指定</a:t>
            </a:r>
            <a:r>
              <a:rPr lang="zh-CN" altLang="en-US" b="1" dirty="0" smtClean="0"/>
              <a:t>字符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27" y="1350970"/>
            <a:ext cx="8007518" cy="54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 </a:t>
            </a:r>
            <a:r>
              <a:rPr lang="en-US" altLang="zh-CN" b="1" dirty="0" smtClean="0"/>
              <a:t>1256: </a:t>
            </a:r>
            <a:r>
              <a:rPr lang="zh-CN" altLang="en-US" b="1" dirty="0" smtClean="0"/>
              <a:t>删除指定字符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排序算法：</a:t>
            </a:r>
            <a:endParaRPr lang="en-US" altLang="zh-CN" sz="1600" dirty="0" smtClean="0"/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www.cnblogs.com/onepixel/articles/7674659.html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703"/>
            <a:ext cx="5612713" cy="67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727" y="193964"/>
            <a:ext cx="10515600" cy="6352453"/>
          </a:xfrm>
        </p:spPr>
        <p:txBody>
          <a:bodyPr>
            <a:normAutofit/>
          </a:bodyPr>
          <a:lstStyle/>
          <a:p>
            <a:r>
              <a:rPr lang="en-US" altLang="zh-CN" b="1" dirty="0"/>
              <a:t>Accepted (AC)</a:t>
            </a:r>
            <a:r>
              <a:rPr lang="zh-CN" altLang="en-US" dirty="0"/>
              <a:t> </a:t>
            </a:r>
            <a:r>
              <a:rPr lang="en-US" altLang="zh-CN" dirty="0"/>
              <a:t>: </a:t>
            </a:r>
            <a:r>
              <a:rPr lang="zh-CN" altLang="en-US" dirty="0"/>
              <a:t>您的程序是正确的，恭喜！</a:t>
            </a:r>
            <a:br>
              <a:rPr lang="zh-CN" altLang="en-US" dirty="0"/>
            </a:br>
            <a:r>
              <a:rPr lang="en-US" altLang="zh-CN" b="1" dirty="0"/>
              <a:t>Presentation Error (PE)</a:t>
            </a:r>
            <a:r>
              <a:rPr lang="zh-CN" altLang="en-US" dirty="0"/>
              <a:t> </a:t>
            </a:r>
            <a:r>
              <a:rPr lang="en-US" altLang="zh-CN" dirty="0"/>
              <a:t>: </a:t>
            </a:r>
            <a:r>
              <a:rPr lang="zh-CN" altLang="en-US" dirty="0"/>
              <a:t>虽然您的程序貌似输出了正确的结果，但是这个结果的格式有点问题。请检查程序的输出是否多了或者少了空格（</a:t>
            </a:r>
            <a:r>
              <a:rPr lang="en-US" altLang="zh-CN" dirty="0"/>
              <a:t>' '</a:t>
            </a:r>
            <a:r>
              <a:rPr lang="zh-CN" altLang="en-US" dirty="0"/>
              <a:t>）、制表符（</a:t>
            </a:r>
            <a:r>
              <a:rPr lang="en-US" altLang="zh-CN" dirty="0"/>
              <a:t>'\t'</a:t>
            </a:r>
            <a:r>
              <a:rPr lang="zh-CN" altLang="en-US" dirty="0"/>
              <a:t>）或者换行符（</a:t>
            </a:r>
            <a:r>
              <a:rPr lang="en-US" altLang="zh-CN" dirty="0"/>
              <a:t>'\n'</a:t>
            </a:r>
            <a:r>
              <a:rPr lang="zh-CN" altLang="en-US" dirty="0"/>
              <a:t>）。</a:t>
            </a:r>
            <a:br>
              <a:rPr lang="zh-CN" altLang="en-US" dirty="0"/>
            </a:br>
            <a:r>
              <a:rPr lang="en-US" altLang="zh-CN" b="1" dirty="0"/>
              <a:t>Wrong Answer (WA)</a:t>
            </a:r>
            <a:r>
              <a:rPr lang="zh-CN" altLang="en-US" dirty="0"/>
              <a:t> </a:t>
            </a:r>
            <a:r>
              <a:rPr lang="en-US" altLang="zh-CN" dirty="0"/>
              <a:t>: </a:t>
            </a:r>
            <a:r>
              <a:rPr lang="zh-CN" altLang="en-US" dirty="0"/>
              <a:t>输出结果错，这个一般认为是算法有问题。</a:t>
            </a:r>
            <a:br>
              <a:rPr lang="zh-CN" altLang="en-US" dirty="0"/>
            </a:br>
            <a:r>
              <a:rPr lang="en-US" altLang="zh-CN" b="1" dirty="0"/>
              <a:t>Runtime Error (RE)</a:t>
            </a:r>
            <a:r>
              <a:rPr lang="zh-CN" altLang="en-US" dirty="0"/>
              <a:t> </a:t>
            </a:r>
            <a:r>
              <a:rPr lang="en-US" altLang="zh-CN" dirty="0"/>
              <a:t>: </a:t>
            </a:r>
            <a:r>
              <a:rPr lang="zh-CN" altLang="en-US" dirty="0"/>
              <a:t>运行时错误，这个一般是程序在运行期间执行了非法的操作造成的。</a:t>
            </a:r>
            <a:br>
              <a:rPr lang="zh-CN" altLang="en-US" dirty="0"/>
            </a:br>
            <a:r>
              <a:rPr lang="en-US" altLang="zh-CN" b="1" dirty="0"/>
              <a:t>Time Limit Exceeded (TLE)</a:t>
            </a:r>
            <a:r>
              <a:rPr lang="zh-CN" altLang="en-US" dirty="0"/>
              <a:t> </a:t>
            </a:r>
            <a:r>
              <a:rPr lang="en-US" altLang="zh-CN" dirty="0"/>
              <a:t>: </a:t>
            </a:r>
            <a:r>
              <a:rPr lang="zh-CN" altLang="en-US" dirty="0"/>
              <a:t>您的程序运行的时间已经超出了这个题目的时间限制。</a:t>
            </a:r>
            <a:br>
              <a:rPr lang="zh-CN" altLang="en-US" dirty="0"/>
            </a:br>
            <a:r>
              <a:rPr lang="en-US" altLang="zh-CN" b="1" dirty="0"/>
              <a:t>Memory Limit Exceeded (MLE)</a:t>
            </a:r>
            <a:r>
              <a:rPr lang="zh-CN" altLang="en-US" dirty="0"/>
              <a:t> </a:t>
            </a:r>
            <a:r>
              <a:rPr lang="en-US" altLang="zh-CN" dirty="0"/>
              <a:t>: </a:t>
            </a:r>
            <a:r>
              <a:rPr lang="zh-CN" altLang="en-US" dirty="0"/>
              <a:t>您的程序运行的内存已经超出了这个题目的内存限制。</a:t>
            </a:r>
            <a:br>
              <a:rPr lang="zh-CN" altLang="en-US" dirty="0"/>
            </a:br>
            <a:r>
              <a:rPr lang="en-US" altLang="zh-CN" b="1" dirty="0"/>
              <a:t>Output Limit Exceeded (OLE)</a:t>
            </a:r>
            <a:r>
              <a:rPr lang="zh-CN" altLang="en-US" dirty="0"/>
              <a:t> </a:t>
            </a:r>
            <a:r>
              <a:rPr lang="en-US" altLang="zh-CN" dirty="0"/>
              <a:t>: </a:t>
            </a:r>
            <a:r>
              <a:rPr lang="zh-CN" altLang="en-US" dirty="0"/>
              <a:t>您的程序输出内容太多，超过了这个题目的输出限制。</a:t>
            </a:r>
            <a:br>
              <a:rPr lang="zh-CN" altLang="en-US" dirty="0"/>
            </a:br>
            <a:r>
              <a:rPr lang="en-US" altLang="zh-CN" b="1" dirty="0"/>
              <a:t>Compilation Error (CE)</a:t>
            </a:r>
            <a:r>
              <a:rPr lang="zh-CN" altLang="en-US" dirty="0"/>
              <a:t> </a:t>
            </a:r>
            <a:r>
              <a:rPr lang="en-US" altLang="zh-CN" dirty="0"/>
              <a:t>: </a:t>
            </a:r>
            <a:r>
              <a:rPr lang="zh-CN" altLang="en-US" dirty="0"/>
              <a:t>您的程序语法有问题，编译器无法编译。具体的出错信息可以点击链接察看。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altLang="zh-CN" b="1" dirty="0" smtClean="0"/>
              <a:t>1010: </a:t>
            </a:r>
            <a:r>
              <a:rPr lang="zh-CN" altLang="en-US" b="1" dirty="0" smtClean="0"/>
              <a:t>水仙花数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对“</a:t>
            </a:r>
            <a:r>
              <a:rPr lang="en-US" altLang="zh-CN" dirty="0" smtClean="0"/>
              <a:t>T</a:t>
            </a:r>
            <a:r>
              <a:rPr lang="zh-CN" altLang="en-US" dirty="0" smtClean="0"/>
              <a:t>组数据”的处理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970" y="1929465"/>
            <a:ext cx="4785439" cy="424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altLang="zh-CN" b="1" dirty="0" smtClean="0"/>
              <a:t>1010: </a:t>
            </a:r>
            <a:r>
              <a:rPr lang="zh-CN" altLang="en-US" b="1" dirty="0" smtClean="0"/>
              <a:t>水仙花数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</a:t>
            </a:r>
            <a:r>
              <a:rPr lang="zh-CN" altLang="en-US" sz="1800" dirty="0" smtClean="0"/>
              <a:t>程序设计流程图画法：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2"/>
              </a:rPr>
              <a:t>https://blog.csdn.net/king110108/article/details/50420005</a:t>
            </a:r>
            <a:r>
              <a:rPr lang="en-US" altLang="zh-CN" sz="1800" dirty="0" smtClean="0"/>
              <a:t> </a:t>
            </a:r>
            <a:endParaRPr 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83" y="0"/>
            <a:ext cx="5230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altLang="zh-CN" b="1" dirty="0" smtClean="0"/>
              <a:t>1010: </a:t>
            </a:r>
            <a:r>
              <a:rPr lang="zh-CN" altLang="en-US" b="1" dirty="0" smtClean="0"/>
              <a:t>水仙花数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294" y="0"/>
            <a:ext cx="5710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altLang="zh-CN" b="1" dirty="0" smtClean="0"/>
              <a:t>1010: </a:t>
            </a:r>
            <a:r>
              <a:rPr lang="zh-CN" altLang="en-US" b="1" dirty="0" smtClean="0"/>
              <a:t>水仙花数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zh-CN" altLang="en-US" dirty="0" smtClean="0"/>
              <a:t>错误：</a:t>
            </a:r>
            <a:endParaRPr lang="en-US" altLang="zh-CN" dirty="0" smtClean="0"/>
          </a:p>
          <a:p>
            <a:r>
              <a:rPr lang="zh-CN" altLang="en-US" dirty="0"/>
              <a:t>程序逻辑</a:t>
            </a:r>
            <a:endParaRPr lang="en-US" altLang="zh-CN" dirty="0" smtClean="0"/>
          </a:p>
          <a:p>
            <a:r>
              <a:rPr lang="en-US" altLang="zh-CN" dirty="0" smtClean="0"/>
              <a:t>T</a:t>
            </a:r>
            <a:r>
              <a:rPr lang="zh-CN" altLang="en-US" dirty="0" smtClean="0"/>
              <a:t>组数据的处理</a:t>
            </a:r>
            <a:endParaRPr lang="en-US" altLang="zh-CN" dirty="0" smtClean="0"/>
          </a:p>
          <a:p>
            <a:r>
              <a:rPr lang="zh-CN" altLang="en-US" dirty="0" smtClean="0"/>
              <a:t>提取位数</a:t>
            </a:r>
            <a:endParaRPr lang="en-US" altLang="zh-CN" dirty="0" smtClean="0"/>
          </a:p>
          <a:p>
            <a:r>
              <a:rPr lang="zh-CN" altLang="en-US" dirty="0" smtClean="0"/>
              <a:t>三次方的计算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canf</a:t>
            </a:r>
            <a:r>
              <a:rPr lang="zh-CN" altLang="en-US" dirty="0" smtClean="0"/>
              <a:t>的地址符和输入格式，等于号和赋值号的区分，</a:t>
            </a:r>
            <a:r>
              <a:rPr lang="zh-CN" altLang="en-US" dirty="0"/>
              <a:t>输出回车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</a:t>
            </a:r>
            <a:r>
              <a:rPr lang="en-US" altLang="zh-CN" b="1" dirty="0"/>
              <a:t>1014: </a:t>
            </a:r>
            <a:r>
              <a:rPr lang="zh-CN" altLang="en-US" b="1" dirty="0" smtClean="0"/>
              <a:t>最大公约数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012"/>
            <a:ext cx="7158711" cy="524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</a:t>
            </a:r>
            <a:r>
              <a:rPr lang="en-US" altLang="zh-CN" b="1" dirty="0" smtClean="0"/>
              <a:t>1014: </a:t>
            </a:r>
            <a:r>
              <a:rPr lang="zh-CN" altLang="en-US" b="1" dirty="0" smtClean="0"/>
              <a:t>最大公约数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注意只输出最大的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744" y="1506304"/>
            <a:ext cx="7400800" cy="51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altLang="zh-CN" b="1" dirty="0"/>
              <a:t>1018: </a:t>
            </a:r>
            <a:r>
              <a:rPr lang="zh-CN" altLang="en-US" b="1" dirty="0"/>
              <a:t>判断</a:t>
            </a:r>
            <a:r>
              <a:rPr lang="zh-CN" altLang="en-US" b="1" dirty="0" smtClean="0"/>
              <a:t>闰年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419"/>
            <a:ext cx="7334295" cy="527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247</Words>
  <Application>Microsoft Office PowerPoint</Application>
  <PresentationFormat>宽屏</PresentationFormat>
  <Paragraphs>57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Calibri Light</vt:lpstr>
      <vt:lpstr>Office 主题​​</vt:lpstr>
      <vt:lpstr>第七周C语言习题</vt:lpstr>
      <vt:lpstr>A 1010: 水仙花数</vt:lpstr>
      <vt:lpstr>A 1010: 水仙花数</vt:lpstr>
      <vt:lpstr>A 1010: 水仙花数</vt:lpstr>
      <vt:lpstr>A 1010: 水仙花数</vt:lpstr>
      <vt:lpstr>A 1010: 水仙花数</vt:lpstr>
      <vt:lpstr>B 1014: 最大公约数</vt:lpstr>
      <vt:lpstr>B 1014: 最大公约数</vt:lpstr>
      <vt:lpstr>C 1018: 判断闰年</vt:lpstr>
      <vt:lpstr>C 1018: 判断闰年</vt:lpstr>
      <vt:lpstr>C 1018: 判断闰年</vt:lpstr>
      <vt:lpstr>D 1031: 回文数</vt:lpstr>
      <vt:lpstr>D 1031: 回文数</vt:lpstr>
      <vt:lpstr>D 1031: 回文数</vt:lpstr>
      <vt:lpstr>E 1070: 逆序输出序列</vt:lpstr>
      <vt:lpstr>E 1070: 逆序输出序列</vt:lpstr>
      <vt:lpstr>F 1052: 计算平均值和方差</vt:lpstr>
      <vt:lpstr>F 1052: 计算平均值和方差</vt:lpstr>
      <vt:lpstr>G 1095: 判断子串</vt:lpstr>
      <vt:lpstr>G 1095: 判断子串</vt:lpstr>
      <vt:lpstr>H 1116: 打印乘法表</vt:lpstr>
      <vt:lpstr>H 1116: 打印乘法表</vt:lpstr>
      <vt:lpstr>I 1163: 第二小的整数</vt:lpstr>
      <vt:lpstr>I 1163: 第二小的整数</vt:lpstr>
      <vt:lpstr>J 1256: 删除指定字符</vt:lpstr>
      <vt:lpstr>J 1256: 删除指定字符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第七周C语言习题</dc:title>
  <dc:creator>Odinson Depusy</dc:creator>
  <cp:lastModifiedBy>Odinson Depusy</cp:lastModifiedBy>
  <cp:revision>28</cp:revision>
  <dcterms:created xsi:type="dcterms:W3CDTF">2021-10-16T02:36:47Z</dcterms:created>
  <dcterms:modified xsi:type="dcterms:W3CDTF">2021-10-18T03:18:22Z</dcterms:modified>
</cp:coreProperties>
</file>