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9"/>
  </p:notesMasterIdLst>
  <p:handoutMasterIdLst>
    <p:handoutMasterId r:id="rId20"/>
  </p:handoutMasterIdLst>
  <p:sldIdLst>
    <p:sldId id="656" r:id="rId2"/>
    <p:sldId id="794" r:id="rId3"/>
    <p:sldId id="793" r:id="rId4"/>
    <p:sldId id="795" r:id="rId5"/>
    <p:sldId id="803" r:id="rId6"/>
    <p:sldId id="796" r:id="rId7"/>
    <p:sldId id="797" r:id="rId8"/>
    <p:sldId id="798" r:id="rId9"/>
    <p:sldId id="799" r:id="rId10"/>
    <p:sldId id="800" r:id="rId11"/>
    <p:sldId id="810" r:id="rId12"/>
    <p:sldId id="809" r:id="rId13"/>
    <p:sldId id="808" r:id="rId14"/>
    <p:sldId id="811" r:id="rId15"/>
    <p:sldId id="804" r:id="rId16"/>
    <p:sldId id="812" r:id="rId17"/>
    <p:sldId id="805" r:id="rId18"/>
  </p:sldIdLst>
  <p:sldSz cx="9144000" cy="6858000" type="screen4x3"/>
  <p:notesSz cx="9942513" cy="6815138"/>
  <p:defaultTextStyle>
    <a:defPPr>
      <a:defRPr lang="zh-CN"/>
    </a:defPPr>
    <a:lvl1pPr algn="l" rtl="0" fontAlgn="base">
      <a:spcBef>
        <a:spcPct val="0"/>
      </a:spcBef>
      <a:spcAft>
        <a:spcPct val="0"/>
      </a:spcAft>
      <a:defRPr sz="1600" b="1" kern="1200">
        <a:solidFill>
          <a:schemeClr val="tx1"/>
        </a:solidFill>
        <a:latin typeface="Arial" charset="0"/>
        <a:ea typeface="宋体" charset="-122"/>
        <a:cs typeface="Arial" charset="0"/>
      </a:defRPr>
    </a:lvl1pPr>
    <a:lvl2pPr marL="457200" algn="l" rtl="0" fontAlgn="base">
      <a:spcBef>
        <a:spcPct val="0"/>
      </a:spcBef>
      <a:spcAft>
        <a:spcPct val="0"/>
      </a:spcAft>
      <a:defRPr sz="1600" b="1" kern="1200">
        <a:solidFill>
          <a:schemeClr val="tx1"/>
        </a:solidFill>
        <a:latin typeface="Arial" charset="0"/>
        <a:ea typeface="宋体" charset="-122"/>
        <a:cs typeface="Arial" charset="0"/>
      </a:defRPr>
    </a:lvl2pPr>
    <a:lvl3pPr marL="914400" algn="l" rtl="0" fontAlgn="base">
      <a:spcBef>
        <a:spcPct val="0"/>
      </a:spcBef>
      <a:spcAft>
        <a:spcPct val="0"/>
      </a:spcAft>
      <a:defRPr sz="1600" b="1" kern="1200">
        <a:solidFill>
          <a:schemeClr val="tx1"/>
        </a:solidFill>
        <a:latin typeface="Arial" charset="0"/>
        <a:ea typeface="宋体" charset="-122"/>
        <a:cs typeface="Arial" charset="0"/>
      </a:defRPr>
    </a:lvl3pPr>
    <a:lvl4pPr marL="1371600" algn="l" rtl="0" fontAlgn="base">
      <a:spcBef>
        <a:spcPct val="0"/>
      </a:spcBef>
      <a:spcAft>
        <a:spcPct val="0"/>
      </a:spcAft>
      <a:defRPr sz="1600" b="1" kern="1200">
        <a:solidFill>
          <a:schemeClr val="tx1"/>
        </a:solidFill>
        <a:latin typeface="Arial" charset="0"/>
        <a:ea typeface="宋体" charset="-122"/>
        <a:cs typeface="Arial" charset="0"/>
      </a:defRPr>
    </a:lvl4pPr>
    <a:lvl5pPr marL="1828800" algn="l" rtl="0" fontAlgn="base">
      <a:spcBef>
        <a:spcPct val="0"/>
      </a:spcBef>
      <a:spcAft>
        <a:spcPct val="0"/>
      </a:spcAft>
      <a:defRPr sz="1600" b="1" kern="1200">
        <a:solidFill>
          <a:schemeClr val="tx1"/>
        </a:solidFill>
        <a:latin typeface="Arial" charset="0"/>
        <a:ea typeface="宋体" charset="-122"/>
        <a:cs typeface="Arial" charset="0"/>
      </a:defRPr>
    </a:lvl5pPr>
    <a:lvl6pPr marL="2286000" algn="l" defTabSz="914400" rtl="0" eaLnBrk="1" latinLnBrk="0" hangingPunct="1">
      <a:defRPr sz="1600" b="1" kern="1200">
        <a:solidFill>
          <a:schemeClr val="tx1"/>
        </a:solidFill>
        <a:latin typeface="Arial" charset="0"/>
        <a:ea typeface="宋体" charset="-122"/>
        <a:cs typeface="Arial" charset="0"/>
      </a:defRPr>
    </a:lvl6pPr>
    <a:lvl7pPr marL="2743200" algn="l" defTabSz="914400" rtl="0" eaLnBrk="1" latinLnBrk="0" hangingPunct="1">
      <a:defRPr sz="1600" b="1" kern="1200">
        <a:solidFill>
          <a:schemeClr val="tx1"/>
        </a:solidFill>
        <a:latin typeface="Arial" charset="0"/>
        <a:ea typeface="宋体" charset="-122"/>
        <a:cs typeface="Arial" charset="0"/>
      </a:defRPr>
    </a:lvl7pPr>
    <a:lvl8pPr marL="3200400" algn="l" defTabSz="914400" rtl="0" eaLnBrk="1" latinLnBrk="0" hangingPunct="1">
      <a:defRPr sz="1600" b="1" kern="1200">
        <a:solidFill>
          <a:schemeClr val="tx1"/>
        </a:solidFill>
        <a:latin typeface="Arial" charset="0"/>
        <a:ea typeface="宋体" charset="-122"/>
        <a:cs typeface="Arial" charset="0"/>
      </a:defRPr>
    </a:lvl8pPr>
    <a:lvl9pPr marL="3657600" algn="l" defTabSz="914400" rtl="0" eaLnBrk="1" latinLnBrk="0" hangingPunct="1">
      <a:defRPr sz="1600" b="1" kern="1200">
        <a:solidFill>
          <a:schemeClr val="tx1"/>
        </a:solidFill>
        <a:latin typeface="Arial" charset="0"/>
        <a:ea typeface="宋体" charset="-122"/>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46">
          <p15:clr>
            <a:srgbClr val="A4A3A4"/>
          </p15:clr>
        </p15:guide>
        <p15:guide id="2" pos="313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CCFF"/>
    <a:srgbClr val="FF3300"/>
    <a:srgbClr val="0000FF"/>
    <a:srgbClr val="FFC9C9"/>
    <a:srgbClr val="FFFF66"/>
    <a:srgbClr val="4C7E80"/>
    <a:srgbClr val="66FFFF"/>
    <a:srgbClr val="FFCCFF"/>
    <a:srgbClr val="66FF33"/>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99" autoAdjust="0"/>
    <p:restoredTop sz="91310" autoAdjust="0"/>
  </p:normalViewPr>
  <p:slideViewPr>
    <p:cSldViewPr>
      <p:cViewPr>
        <p:scale>
          <a:sx n="70" d="100"/>
          <a:sy n="70" d="100"/>
        </p:scale>
        <p:origin x="1834" y="437"/>
      </p:cViewPr>
      <p:guideLst>
        <p:guide orient="horz" pos="2160"/>
        <p:guide pos="2880"/>
      </p:guideLst>
    </p:cSldViewPr>
  </p:slideViewPr>
  <p:outlineViewPr>
    <p:cViewPr>
      <p:scale>
        <a:sx n="33" d="100"/>
        <a:sy n="33" d="100"/>
      </p:scale>
      <p:origin x="0" y="19886"/>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89" d="100"/>
          <a:sy n="89" d="100"/>
        </p:scale>
        <p:origin x="-300" y="-108"/>
      </p:cViewPr>
      <p:guideLst>
        <p:guide orient="horz" pos="2146"/>
        <p:guide pos="313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77282" name="Rectangle 2"/>
          <p:cNvSpPr>
            <a:spLocks noGrp="1" noChangeArrowheads="1"/>
          </p:cNvSpPr>
          <p:nvPr>
            <p:ph type="hdr" sz="quarter"/>
          </p:nvPr>
        </p:nvSpPr>
        <p:spPr bwMode="auto">
          <a:xfrm>
            <a:off x="0" y="0"/>
            <a:ext cx="43084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ea typeface="宋体" pitchFamily="2" charset="-122"/>
                <a:cs typeface="Arial" charset="0"/>
              </a:defRPr>
            </a:lvl1pPr>
          </a:lstStyle>
          <a:p>
            <a:pPr>
              <a:defRPr/>
            </a:pPr>
            <a:endParaRPr lang="en-US" altLang="zh-CN" dirty="0"/>
          </a:p>
        </p:txBody>
      </p:sp>
      <p:sp>
        <p:nvSpPr>
          <p:cNvPr id="1377283" name="Rectangle 3"/>
          <p:cNvSpPr>
            <a:spLocks noGrp="1" noChangeArrowheads="1"/>
          </p:cNvSpPr>
          <p:nvPr>
            <p:ph type="dt" sz="quarter" idx="1"/>
          </p:nvPr>
        </p:nvSpPr>
        <p:spPr bwMode="auto">
          <a:xfrm>
            <a:off x="5632450" y="0"/>
            <a:ext cx="43084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cs typeface="Arial" charset="0"/>
              </a:defRPr>
            </a:lvl1pPr>
          </a:lstStyle>
          <a:p>
            <a:pPr>
              <a:defRPr/>
            </a:pPr>
            <a:endParaRPr lang="en-US" altLang="zh-CN" dirty="0"/>
          </a:p>
        </p:txBody>
      </p:sp>
      <p:sp>
        <p:nvSpPr>
          <p:cNvPr id="1377284" name="Rectangle 4"/>
          <p:cNvSpPr>
            <a:spLocks noGrp="1" noChangeArrowheads="1"/>
          </p:cNvSpPr>
          <p:nvPr>
            <p:ph type="ftr" sz="quarter" idx="2"/>
          </p:nvPr>
        </p:nvSpPr>
        <p:spPr bwMode="auto">
          <a:xfrm>
            <a:off x="0" y="6473825"/>
            <a:ext cx="4308475"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ea typeface="宋体" pitchFamily="2" charset="-122"/>
                <a:cs typeface="Arial" charset="0"/>
              </a:defRPr>
            </a:lvl1pPr>
          </a:lstStyle>
          <a:p>
            <a:pPr>
              <a:defRPr/>
            </a:pPr>
            <a:endParaRPr lang="en-US" altLang="zh-CN" dirty="0"/>
          </a:p>
        </p:txBody>
      </p:sp>
      <p:sp>
        <p:nvSpPr>
          <p:cNvPr id="1377285" name="Rectangle 5"/>
          <p:cNvSpPr>
            <a:spLocks noGrp="1" noChangeArrowheads="1"/>
          </p:cNvSpPr>
          <p:nvPr>
            <p:ph type="sldNum" sz="quarter" idx="3"/>
          </p:nvPr>
        </p:nvSpPr>
        <p:spPr bwMode="auto">
          <a:xfrm>
            <a:off x="5632450" y="6473825"/>
            <a:ext cx="4308475" cy="33972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pitchFamily="2" charset="-122"/>
                <a:cs typeface="Arial" charset="0"/>
              </a:defRPr>
            </a:lvl1pPr>
          </a:lstStyle>
          <a:p>
            <a:pPr>
              <a:defRPr/>
            </a:pPr>
            <a:fld id="{93D3EE0B-DA2A-4471-B6CE-2485EE2F8746}" type="slidenum">
              <a:rPr lang="en-US" altLang="zh-CN"/>
              <a:pPr>
                <a:defRPr/>
              </a:pPr>
              <a:t>‹#›</a:t>
            </a:fld>
            <a:endParaRPr lang="en-US" altLang="zh-CN" dirty="0"/>
          </a:p>
        </p:txBody>
      </p:sp>
      <p:sp>
        <p:nvSpPr>
          <p:cNvPr id="1377286" name="Text Box 6"/>
          <p:cNvSpPr txBox="1">
            <a:spLocks noChangeArrowheads="1"/>
          </p:cNvSpPr>
          <p:nvPr/>
        </p:nvSpPr>
        <p:spPr bwMode="auto">
          <a:xfrm>
            <a:off x="1116013" y="0"/>
            <a:ext cx="7788275" cy="274638"/>
          </a:xfrm>
          <a:prstGeom prst="rect">
            <a:avLst/>
          </a:prstGeom>
          <a:noFill/>
          <a:ln w="9525">
            <a:noFill/>
            <a:miter lim="800000"/>
            <a:headEnd/>
            <a:tailEnd/>
          </a:ln>
          <a:effectLst/>
        </p:spPr>
        <p:txBody>
          <a:bodyPr>
            <a:spAutoFit/>
          </a:bodyPr>
          <a:lstStyle/>
          <a:p>
            <a:pPr algn="r" eaLnBrk="0" hangingPunct="0">
              <a:defRPr/>
            </a:pPr>
            <a:r>
              <a:rPr lang="zh-CN" altLang="en-US" sz="1200" dirty="0">
                <a:solidFill>
                  <a:schemeClr val="accent2"/>
                </a:solidFill>
                <a:latin typeface="华文新魏" pitchFamily="2" charset="-122"/>
                <a:ea typeface="华文新魏" pitchFamily="2" charset="-122"/>
              </a:rPr>
              <a:t>机械工程及自动化学院  杨建军                </a:t>
            </a:r>
            <a:r>
              <a:rPr lang="zh-CN" altLang="en-US" sz="1200" b="0" dirty="0">
                <a:solidFill>
                  <a:schemeClr val="accent2"/>
                </a:solidFill>
                <a:latin typeface="华文新魏" pitchFamily="2" charset="-122"/>
                <a:ea typeface="华文新魏" pitchFamily="2" charset="-122"/>
              </a:rPr>
              <a:t>       </a:t>
            </a:r>
            <a:r>
              <a:rPr lang="en-US" altLang="zh-CN" sz="1200" dirty="0">
                <a:solidFill>
                  <a:schemeClr val="accent2"/>
                </a:solidFill>
                <a:latin typeface="Comic Sans MS" pitchFamily="66" charset="0"/>
                <a:ea typeface="华文新魏" pitchFamily="2" charset="-122"/>
              </a:rPr>
              <a:t>jjyang@buaa.edu.cn  01082317715</a:t>
            </a:r>
          </a:p>
        </p:txBody>
      </p:sp>
      <p:pic>
        <p:nvPicPr>
          <p:cNvPr id="25607" name="Picture 7" descr="buaa_1"/>
          <p:cNvPicPr>
            <a:picLocks noChangeAspect="1" noChangeArrowheads="1"/>
          </p:cNvPicPr>
          <p:nvPr/>
        </p:nvPicPr>
        <p:blipFill>
          <a:blip r:embed="rId2" cstate="print"/>
          <a:srcRect/>
          <a:stretch>
            <a:fillRect/>
          </a:stretch>
        </p:blipFill>
        <p:spPr bwMode="auto">
          <a:xfrm>
            <a:off x="250825" y="0"/>
            <a:ext cx="1547813" cy="333375"/>
          </a:xfrm>
          <a:prstGeom prst="rect">
            <a:avLst/>
          </a:prstGeom>
          <a:noFill/>
          <a:ln w="9525">
            <a:noFill/>
            <a:miter lim="800000"/>
            <a:headEnd/>
            <a:tailEnd/>
          </a:ln>
        </p:spPr>
      </p:pic>
    </p:spTree>
    <p:extLst>
      <p:ext uri="{BB962C8B-B14F-4D97-AF65-F5344CB8AC3E}">
        <p14:creationId xmlns:p14="http://schemas.microsoft.com/office/powerpoint/2010/main" val="663985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8386" name="Rectangle 2"/>
          <p:cNvSpPr>
            <a:spLocks noGrp="1" noChangeArrowheads="1"/>
          </p:cNvSpPr>
          <p:nvPr>
            <p:ph type="hdr" sz="quarter"/>
          </p:nvPr>
        </p:nvSpPr>
        <p:spPr bwMode="auto">
          <a:xfrm>
            <a:off x="0" y="0"/>
            <a:ext cx="43084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atin typeface="Arial" charset="0"/>
                <a:ea typeface="宋体" pitchFamily="2" charset="-122"/>
                <a:cs typeface="Arial" charset="0"/>
              </a:defRPr>
            </a:lvl1pPr>
          </a:lstStyle>
          <a:p>
            <a:pPr>
              <a:defRPr/>
            </a:pPr>
            <a:endParaRPr lang="en-US" altLang="zh-CN" dirty="0"/>
          </a:p>
        </p:txBody>
      </p:sp>
      <p:sp>
        <p:nvSpPr>
          <p:cNvPr id="528387" name="Rectangle 3"/>
          <p:cNvSpPr>
            <a:spLocks noGrp="1" noChangeArrowheads="1"/>
          </p:cNvSpPr>
          <p:nvPr>
            <p:ph type="dt" idx="1"/>
          </p:nvPr>
        </p:nvSpPr>
        <p:spPr bwMode="auto">
          <a:xfrm>
            <a:off x="5632450" y="0"/>
            <a:ext cx="4308475" cy="3413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atin typeface="Arial" charset="0"/>
                <a:ea typeface="宋体" pitchFamily="2" charset="-122"/>
                <a:cs typeface="Arial" charset="0"/>
              </a:defRPr>
            </a:lvl1pPr>
          </a:lstStyle>
          <a:p>
            <a:pPr>
              <a:defRPr/>
            </a:pPr>
            <a:endParaRPr lang="en-US" altLang="zh-CN" dirty="0"/>
          </a:p>
        </p:txBody>
      </p:sp>
      <p:sp>
        <p:nvSpPr>
          <p:cNvPr id="23556" name="Rectangle 4"/>
          <p:cNvSpPr>
            <a:spLocks noGrp="1" noRot="1" noChangeAspect="1" noChangeArrowheads="1" noTextEdit="1"/>
          </p:cNvSpPr>
          <p:nvPr>
            <p:ph type="sldImg" idx="2"/>
          </p:nvPr>
        </p:nvSpPr>
        <p:spPr bwMode="auto">
          <a:xfrm>
            <a:off x="3267075" y="511175"/>
            <a:ext cx="3408363" cy="2555875"/>
          </a:xfrm>
          <a:prstGeom prst="rect">
            <a:avLst/>
          </a:prstGeom>
          <a:noFill/>
          <a:ln w="9525">
            <a:solidFill>
              <a:srgbClr val="000000"/>
            </a:solidFill>
            <a:miter lim="800000"/>
            <a:headEnd/>
            <a:tailEnd/>
          </a:ln>
        </p:spPr>
      </p:sp>
      <p:sp>
        <p:nvSpPr>
          <p:cNvPr id="528389" name="Rectangle 5"/>
          <p:cNvSpPr>
            <a:spLocks noGrp="1" noChangeArrowheads="1"/>
          </p:cNvSpPr>
          <p:nvPr>
            <p:ph type="body" sz="quarter" idx="3"/>
          </p:nvPr>
        </p:nvSpPr>
        <p:spPr bwMode="auto">
          <a:xfrm>
            <a:off x="993775" y="3236913"/>
            <a:ext cx="7954963" cy="30670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528390" name="Rectangle 6"/>
          <p:cNvSpPr>
            <a:spLocks noGrp="1" noChangeArrowheads="1"/>
          </p:cNvSpPr>
          <p:nvPr>
            <p:ph type="ftr" sz="quarter" idx="4"/>
          </p:nvPr>
        </p:nvSpPr>
        <p:spPr bwMode="auto">
          <a:xfrm>
            <a:off x="0" y="6472238"/>
            <a:ext cx="4308475" cy="3413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atin typeface="Arial" charset="0"/>
                <a:ea typeface="宋体" pitchFamily="2" charset="-122"/>
                <a:cs typeface="Arial" charset="0"/>
              </a:defRPr>
            </a:lvl1pPr>
          </a:lstStyle>
          <a:p>
            <a:pPr>
              <a:defRPr/>
            </a:pPr>
            <a:endParaRPr lang="en-US" altLang="zh-CN" dirty="0"/>
          </a:p>
        </p:txBody>
      </p:sp>
      <p:sp>
        <p:nvSpPr>
          <p:cNvPr id="528391" name="Rectangle 7"/>
          <p:cNvSpPr>
            <a:spLocks noGrp="1" noChangeArrowheads="1"/>
          </p:cNvSpPr>
          <p:nvPr>
            <p:ph type="sldNum" sz="quarter" idx="5"/>
          </p:nvPr>
        </p:nvSpPr>
        <p:spPr bwMode="auto">
          <a:xfrm>
            <a:off x="5632450" y="6472238"/>
            <a:ext cx="4308475" cy="34131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atin typeface="Arial" charset="0"/>
                <a:ea typeface="宋体" pitchFamily="2" charset="-122"/>
                <a:cs typeface="Arial" charset="0"/>
              </a:defRPr>
            </a:lvl1pPr>
          </a:lstStyle>
          <a:p>
            <a:pPr>
              <a:defRPr/>
            </a:pPr>
            <a:fld id="{25C678D7-6A50-4808-9444-4927D3897A71}" type="slidenum">
              <a:rPr lang="en-US" altLang="zh-CN"/>
              <a:pPr>
                <a:defRPr/>
              </a:pPr>
              <a:t>‹#›</a:t>
            </a:fld>
            <a:endParaRPr lang="en-US" altLang="zh-CN" dirty="0"/>
          </a:p>
        </p:txBody>
      </p:sp>
    </p:spTree>
    <p:extLst>
      <p:ext uri="{BB962C8B-B14F-4D97-AF65-F5344CB8AC3E}">
        <p14:creationId xmlns:p14="http://schemas.microsoft.com/office/powerpoint/2010/main" val="257484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dirty="0" smtClean="0"/>
              <a:t>例如，安装中外翼上壁板是一个装配工作（</a:t>
            </a:r>
            <a:r>
              <a:rPr lang="en-US" altLang="zh-CN" dirty="0" smtClean="0"/>
              <a:t>AJ</a:t>
            </a:r>
            <a:r>
              <a:rPr lang="zh-CN" altLang="en-US" dirty="0" smtClean="0"/>
              <a:t>），该工作包含上壁板上架、上壁板连接等装配任务。其中，上壁板上架任务中包含：打开</a:t>
            </a:r>
            <a:r>
              <a:rPr lang="en-US" altLang="zh-CN" dirty="0" smtClean="0"/>
              <a:t>3#</a:t>
            </a:r>
            <a:r>
              <a:rPr lang="zh-CN" altLang="en-US" dirty="0" smtClean="0"/>
              <a:t>、</a:t>
            </a:r>
            <a:r>
              <a:rPr lang="en-US" altLang="zh-CN" dirty="0" smtClean="0"/>
              <a:t>5#</a:t>
            </a:r>
            <a:r>
              <a:rPr lang="zh-CN" altLang="en-US" dirty="0" smtClean="0"/>
              <a:t>卡板，移动上壁板到装配型架等装配操作；针对打开</a:t>
            </a:r>
            <a:r>
              <a:rPr lang="en-US" altLang="zh-CN" dirty="0" smtClean="0"/>
              <a:t>3#</a:t>
            </a:r>
            <a:r>
              <a:rPr lang="zh-CN" altLang="en-US" dirty="0" smtClean="0"/>
              <a:t>卡板的操作包含定位器</a:t>
            </a:r>
            <a:r>
              <a:rPr lang="en-US" altLang="zh-CN" dirty="0" smtClean="0"/>
              <a:t>1</a:t>
            </a:r>
            <a:r>
              <a:rPr lang="zh-CN" altLang="en-US" dirty="0" smtClean="0"/>
              <a:t>的运动、定位器</a:t>
            </a:r>
            <a:r>
              <a:rPr lang="en-US" altLang="zh-CN" dirty="0" smtClean="0"/>
              <a:t>2</a:t>
            </a:r>
            <a:r>
              <a:rPr lang="zh-CN" altLang="en-US" dirty="0" smtClean="0"/>
              <a:t>的运动以及卡板组件的运动等。装配工作、装配任务、装配操作分别对应</a:t>
            </a:r>
            <a:r>
              <a:rPr lang="en-US" altLang="zh-CN" dirty="0" smtClean="0"/>
              <a:t>Process</a:t>
            </a:r>
            <a:r>
              <a:rPr lang="zh-CN" altLang="en-US" dirty="0" smtClean="0"/>
              <a:t>下的</a:t>
            </a:r>
            <a:r>
              <a:rPr lang="en-US" altLang="zh-CN" dirty="0" smtClean="0"/>
              <a:t>Activity</a:t>
            </a:r>
            <a:r>
              <a:rPr lang="zh-CN" altLang="en-US" dirty="0" smtClean="0"/>
              <a:t>节点，而装配操作则对应最底层的</a:t>
            </a:r>
            <a:r>
              <a:rPr lang="en-US" altLang="zh-CN" dirty="0" smtClean="0"/>
              <a:t>move</a:t>
            </a:r>
            <a:r>
              <a:rPr lang="zh-CN" altLang="en-US" dirty="0" smtClean="0"/>
              <a:t>动作、视点变换等。</a:t>
            </a:r>
          </a:p>
          <a:p>
            <a:endParaRPr lang="zh-CN" altLang="en-US" dirty="0"/>
          </a:p>
        </p:txBody>
      </p:sp>
      <p:sp>
        <p:nvSpPr>
          <p:cNvPr id="4" name="灯片编号占位符 3"/>
          <p:cNvSpPr>
            <a:spLocks noGrp="1"/>
          </p:cNvSpPr>
          <p:nvPr>
            <p:ph type="sldNum" sz="quarter" idx="10"/>
          </p:nvPr>
        </p:nvSpPr>
        <p:spPr/>
        <p:txBody>
          <a:bodyPr/>
          <a:lstStyle/>
          <a:p>
            <a:fld id="{A45EF455-9108-4566-804D-690A413BB41E}" type="slidenum">
              <a:rPr lang="zh-CN" altLang="en-US" smtClean="0"/>
              <a:pPr/>
              <a:t>2</a:t>
            </a:fld>
            <a:endParaRPr lang="zh-CN" altLang="en-US"/>
          </a:p>
        </p:txBody>
      </p:sp>
    </p:spTree>
    <p:extLst>
      <p:ext uri="{BB962C8B-B14F-4D97-AF65-F5344CB8AC3E}">
        <p14:creationId xmlns:p14="http://schemas.microsoft.com/office/powerpoint/2010/main" val="38011073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C678D7-6A50-4808-9444-4927D3897A71}" type="slidenum">
              <a:rPr lang="en-US" altLang="zh-CN" smtClean="0"/>
              <a:pPr>
                <a:defRPr/>
              </a:pPr>
              <a:t>11</a:t>
            </a:fld>
            <a:endParaRPr lang="en-US" altLang="zh-CN" dirty="0"/>
          </a:p>
        </p:txBody>
      </p:sp>
    </p:spTree>
    <p:extLst>
      <p:ext uri="{BB962C8B-B14F-4D97-AF65-F5344CB8AC3E}">
        <p14:creationId xmlns:p14="http://schemas.microsoft.com/office/powerpoint/2010/main" val="402419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C678D7-6A50-4808-9444-4927D3897A71}" type="slidenum">
              <a:rPr lang="en-US" altLang="zh-CN" smtClean="0"/>
              <a:pPr>
                <a:defRPr/>
              </a:pPr>
              <a:t>12</a:t>
            </a:fld>
            <a:endParaRPr lang="en-US" altLang="zh-CN" dirty="0"/>
          </a:p>
        </p:txBody>
      </p:sp>
    </p:spTree>
    <p:extLst>
      <p:ext uri="{BB962C8B-B14F-4D97-AF65-F5344CB8AC3E}">
        <p14:creationId xmlns:p14="http://schemas.microsoft.com/office/powerpoint/2010/main" val="370022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C678D7-6A50-4808-9444-4927D3897A71}" type="slidenum">
              <a:rPr lang="en-US" altLang="zh-CN" smtClean="0"/>
              <a:pPr>
                <a:defRPr/>
              </a:pPr>
              <a:t>13</a:t>
            </a:fld>
            <a:endParaRPr lang="en-US" altLang="zh-CN" dirty="0"/>
          </a:p>
        </p:txBody>
      </p:sp>
    </p:spTree>
    <p:extLst>
      <p:ext uri="{BB962C8B-B14F-4D97-AF65-F5344CB8AC3E}">
        <p14:creationId xmlns:p14="http://schemas.microsoft.com/office/powerpoint/2010/main" val="3082115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25C678D7-6A50-4808-9444-4927D3897A71}" type="slidenum">
              <a:rPr lang="en-US" altLang="zh-CN" smtClean="0"/>
              <a:pPr>
                <a:defRPr/>
              </a:pPr>
              <a:t>14</a:t>
            </a:fld>
            <a:endParaRPr lang="en-US" altLang="zh-CN" dirty="0"/>
          </a:p>
        </p:txBody>
      </p:sp>
    </p:spTree>
    <p:extLst>
      <p:ext uri="{BB962C8B-B14F-4D97-AF65-F5344CB8AC3E}">
        <p14:creationId xmlns:p14="http://schemas.microsoft.com/office/powerpoint/2010/main" val="16724540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3" name="Text Box 4"/>
          <p:cNvSpPr txBox="1">
            <a:spLocks noChangeArrowheads="1"/>
          </p:cNvSpPr>
          <p:nvPr/>
        </p:nvSpPr>
        <p:spPr bwMode="auto">
          <a:xfrm>
            <a:off x="1428750" y="3929063"/>
            <a:ext cx="6264275" cy="400110"/>
          </a:xfrm>
          <a:prstGeom prst="rect">
            <a:avLst/>
          </a:prstGeom>
          <a:noFill/>
          <a:ln w="9525" algn="ctr">
            <a:noFill/>
            <a:miter lim="800000"/>
            <a:headEnd/>
            <a:tailEnd/>
          </a:ln>
          <a:effectLst/>
        </p:spPr>
        <p:txBody>
          <a:bodyPr>
            <a:spAutoFit/>
          </a:bodyPr>
          <a:lstStyle/>
          <a:p>
            <a:pPr marL="742950" indent="-285750" algn="ctr">
              <a:spcBef>
                <a:spcPct val="20000"/>
              </a:spcBef>
              <a:buClr>
                <a:schemeClr val="bg1"/>
              </a:buClr>
              <a:buFont typeface="Wingdings" pitchFamily="2" charset="2"/>
              <a:buNone/>
              <a:defRPr/>
            </a:pPr>
            <a:fld id="{E72053DC-241E-410D-A69D-F47E8BE5FDC2}" type="datetime6">
              <a:rPr kumimoji="1" lang="zh-CN" altLang="en-US" sz="2000" b="0">
                <a:solidFill>
                  <a:srgbClr val="000066"/>
                </a:solidFill>
                <a:effectLst>
                  <a:outerShdw blurRad="38100" dist="38100" dir="2700000" algn="tl">
                    <a:srgbClr val="C0C0C0"/>
                  </a:outerShdw>
                </a:effectLst>
                <a:latin typeface="+mj-lt"/>
                <a:ea typeface="黑体" pitchFamily="2" charset="-122"/>
              </a:rPr>
              <a:pPr marL="742950" indent="-285750" algn="ctr">
                <a:spcBef>
                  <a:spcPct val="20000"/>
                </a:spcBef>
                <a:buClr>
                  <a:schemeClr val="bg1"/>
                </a:buClr>
                <a:buFont typeface="Wingdings" pitchFamily="2" charset="2"/>
                <a:buNone/>
                <a:defRPr/>
              </a:pPr>
              <a:t>2017年10月</a:t>
            </a:fld>
            <a:endParaRPr kumimoji="1" lang="zh-CN" altLang="en-US" sz="2000" b="0" dirty="0">
              <a:solidFill>
                <a:schemeClr val="bg2"/>
              </a:solidFill>
              <a:latin typeface="+mj-lt"/>
              <a:ea typeface="黑体" pitchFamily="2" charset="-122"/>
            </a:endParaRPr>
          </a:p>
        </p:txBody>
      </p:sp>
      <p:pic>
        <p:nvPicPr>
          <p:cNvPr id="4" name="Picture 6" descr="buaa_1"/>
          <p:cNvPicPr>
            <a:picLocks noChangeAspect="1" noChangeArrowheads="1"/>
          </p:cNvPicPr>
          <p:nvPr userDrawn="1"/>
        </p:nvPicPr>
        <p:blipFill>
          <a:blip r:embed="rId2" cstate="print"/>
          <a:srcRect/>
          <a:stretch>
            <a:fillRect/>
          </a:stretch>
        </p:blipFill>
        <p:spPr bwMode="auto">
          <a:xfrm>
            <a:off x="71438" y="0"/>
            <a:ext cx="5092700" cy="1096963"/>
          </a:xfrm>
          <a:prstGeom prst="rect">
            <a:avLst/>
          </a:prstGeom>
          <a:noFill/>
          <a:ln w="9525">
            <a:noFill/>
            <a:miter lim="800000"/>
            <a:headEnd/>
            <a:tailEnd/>
          </a:ln>
        </p:spPr>
      </p:pic>
      <p:sp>
        <p:nvSpPr>
          <p:cNvPr id="5" name="Text Box 7"/>
          <p:cNvSpPr txBox="1">
            <a:spLocks noChangeArrowheads="1"/>
          </p:cNvSpPr>
          <p:nvPr userDrawn="1"/>
        </p:nvSpPr>
        <p:spPr bwMode="auto">
          <a:xfrm>
            <a:off x="1500188" y="4429125"/>
            <a:ext cx="6192837" cy="1330325"/>
          </a:xfrm>
          <a:prstGeom prst="rect">
            <a:avLst/>
          </a:prstGeom>
          <a:noFill/>
          <a:ln w="9525" algn="ctr">
            <a:noFill/>
            <a:miter lim="800000"/>
            <a:headEnd/>
            <a:tailEnd/>
          </a:ln>
          <a:effectLst/>
        </p:spPr>
        <p:txBody>
          <a:bodyPr>
            <a:spAutoFit/>
          </a:bodyPr>
          <a:lstStyle/>
          <a:p>
            <a:pPr marL="742950" indent="-285750" algn="ctr">
              <a:spcBef>
                <a:spcPct val="20000"/>
              </a:spcBef>
              <a:buClr>
                <a:schemeClr val="bg1"/>
              </a:buClr>
              <a:buFont typeface="Wingdings" pitchFamily="2" charset="2"/>
              <a:buNone/>
              <a:defRPr/>
            </a:pPr>
            <a:r>
              <a:rPr kumimoji="1" lang="zh-CN" altLang="en-US" sz="1800" dirty="0">
                <a:solidFill>
                  <a:srgbClr val="000066"/>
                </a:solidFill>
                <a:effectLst>
                  <a:outerShdw blurRad="38100" dist="38100" dir="2700000" algn="tl">
                    <a:srgbClr val="C0C0C0"/>
                  </a:outerShdw>
                </a:effectLst>
                <a:latin typeface="Times New Roman" pitchFamily="18" charset="0"/>
                <a:ea typeface="黑体" pitchFamily="49" charset="-122"/>
                <a:cs typeface="Arial" pitchFamily="34" charset="0"/>
              </a:rPr>
              <a:t>杨建军教授、博士生导师</a:t>
            </a:r>
            <a:endParaRPr kumimoji="1" lang="en-US" altLang="zh-CN" sz="1800" dirty="0">
              <a:solidFill>
                <a:srgbClr val="000066"/>
              </a:solidFill>
              <a:effectLst>
                <a:outerShdw blurRad="38100" dist="38100" dir="2700000" algn="tl">
                  <a:srgbClr val="C0C0C0"/>
                </a:outerShdw>
              </a:effectLst>
              <a:latin typeface="Times New Roman" pitchFamily="18" charset="0"/>
              <a:ea typeface="黑体" pitchFamily="49" charset="-122"/>
              <a:cs typeface="Arial" pitchFamily="34" charset="0"/>
            </a:endParaRPr>
          </a:p>
          <a:p>
            <a:pPr marL="742950" indent="-285750" algn="ctr">
              <a:spcBef>
                <a:spcPct val="20000"/>
              </a:spcBef>
              <a:buClr>
                <a:schemeClr val="bg1"/>
              </a:buClr>
              <a:buFont typeface="Wingdings" pitchFamily="2" charset="2"/>
              <a:buNone/>
              <a:defRPr/>
            </a:pPr>
            <a:r>
              <a:rPr kumimoji="1" lang="zh-CN" altLang="en-US" sz="1800" dirty="0">
                <a:solidFill>
                  <a:srgbClr val="000066"/>
                </a:solidFill>
                <a:effectLst>
                  <a:outerShdw blurRad="38100" dist="38100" dir="2700000" algn="tl">
                    <a:srgbClr val="C0C0C0"/>
                  </a:outerShdw>
                </a:effectLst>
                <a:latin typeface="Times New Roman" pitchFamily="18" charset="0"/>
                <a:ea typeface="黑体" pitchFamily="49" charset="-122"/>
                <a:cs typeface="Arial" pitchFamily="34" charset="0"/>
              </a:rPr>
              <a:t>数字化设计制造技术北京市重点实验室            主任</a:t>
            </a:r>
          </a:p>
          <a:p>
            <a:pPr marL="742950" indent="-285750" algn="ctr">
              <a:spcBef>
                <a:spcPct val="20000"/>
              </a:spcBef>
              <a:buClr>
                <a:schemeClr val="bg1"/>
              </a:buClr>
              <a:buFont typeface="Wingdings" pitchFamily="2" charset="2"/>
              <a:buNone/>
              <a:defRPr/>
            </a:pPr>
            <a:r>
              <a:rPr kumimoji="1" lang="zh-CN" altLang="en-US" sz="1800" dirty="0" smtClean="0">
                <a:solidFill>
                  <a:srgbClr val="000066"/>
                </a:solidFill>
                <a:effectLst>
                  <a:outerShdw blurRad="38100" dist="38100" dir="2700000" algn="tl">
                    <a:srgbClr val="C0C0C0"/>
                  </a:outerShdw>
                </a:effectLst>
                <a:latin typeface="Times New Roman" pitchFamily="18" charset="0"/>
                <a:ea typeface="黑体" pitchFamily="49" charset="-122"/>
                <a:cs typeface="Arial" pitchFamily="34" charset="0"/>
              </a:rPr>
              <a:t>北京航空航天大学    机械工程</a:t>
            </a:r>
            <a:r>
              <a:rPr kumimoji="1" lang="zh-CN" altLang="en-US" sz="1800" dirty="0">
                <a:solidFill>
                  <a:srgbClr val="000066"/>
                </a:solidFill>
                <a:effectLst>
                  <a:outerShdw blurRad="38100" dist="38100" dir="2700000" algn="tl">
                    <a:srgbClr val="C0C0C0"/>
                  </a:outerShdw>
                </a:effectLst>
                <a:latin typeface="Times New Roman" pitchFamily="18" charset="0"/>
                <a:ea typeface="黑体" pitchFamily="49" charset="-122"/>
                <a:cs typeface="Arial" pitchFamily="34" charset="0"/>
              </a:rPr>
              <a:t>及自动化学院 </a:t>
            </a:r>
          </a:p>
          <a:p>
            <a:pPr marL="742950" indent="-285750" algn="ctr">
              <a:spcBef>
                <a:spcPct val="20000"/>
              </a:spcBef>
              <a:buClr>
                <a:schemeClr val="bg1"/>
              </a:buClr>
              <a:buFont typeface="Wingdings" pitchFamily="2" charset="2"/>
              <a:buNone/>
              <a:defRPr/>
            </a:pPr>
            <a:endParaRPr kumimoji="1" lang="en-US" altLang="zh-CN" dirty="0">
              <a:latin typeface="Arial" pitchFamily="34" charset="0"/>
              <a:ea typeface="黑体" pitchFamily="49" charset="-122"/>
              <a:cs typeface="Arial" pitchFamily="34" charset="0"/>
            </a:endParaRPr>
          </a:p>
        </p:txBody>
      </p:sp>
      <p:sp>
        <p:nvSpPr>
          <p:cNvPr id="6" name="Text Box 8"/>
          <p:cNvSpPr txBox="1">
            <a:spLocks noChangeArrowheads="1"/>
          </p:cNvSpPr>
          <p:nvPr userDrawn="1"/>
        </p:nvSpPr>
        <p:spPr bwMode="auto">
          <a:xfrm>
            <a:off x="0" y="5170488"/>
            <a:ext cx="9144000" cy="1687512"/>
          </a:xfrm>
          <a:prstGeom prst="rect">
            <a:avLst/>
          </a:prstGeom>
          <a:noFill/>
          <a:ln w="9525" algn="ctr">
            <a:noFill/>
            <a:miter lim="800000"/>
            <a:headEnd/>
            <a:tailEnd/>
          </a:ln>
          <a:effectLst/>
        </p:spPr>
        <p:txBody>
          <a:bodyPr>
            <a:spAutoFit/>
          </a:bodyPr>
          <a:lstStyle/>
          <a:p>
            <a:pPr marL="742950" indent="-285750" algn="ctr">
              <a:spcBef>
                <a:spcPct val="20000"/>
              </a:spcBef>
              <a:buClr>
                <a:schemeClr val="bg1"/>
              </a:buClr>
              <a:buFont typeface="Wingdings" pitchFamily="2" charset="2"/>
              <a:buNone/>
              <a:defRPr/>
            </a:pPr>
            <a:endParaRPr kumimoji="1" lang="en-US" altLang="zh-CN" sz="1800" dirty="0">
              <a:solidFill>
                <a:srgbClr val="000066"/>
              </a:solidFill>
              <a:effectLst>
                <a:outerShdw blurRad="38100" dist="38100" dir="2700000" algn="tl">
                  <a:srgbClr val="C0C0C0"/>
                </a:outerShdw>
              </a:effectLst>
              <a:latin typeface="Times New Roman" pitchFamily="18" charset="0"/>
              <a:ea typeface="黑体" pitchFamily="2" charset="-122"/>
            </a:endParaRPr>
          </a:p>
          <a:p>
            <a:pPr marL="742950" indent="-285750" algn="ctr">
              <a:spcBef>
                <a:spcPct val="20000"/>
              </a:spcBef>
              <a:buClr>
                <a:schemeClr val="bg1"/>
              </a:buClr>
              <a:buFont typeface="Wingdings" pitchFamily="2" charset="2"/>
              <a:buNone/>
              <a:defRPr/>
            </a:pPr>
            <a:r>
              <a:rPr kumimoji="1" lang="en-US" altLang="zh-CN" sz="1800" dirty="0">
                <a:solidFill>
                  <a:srgbClr val="000066"/>
                </a:solidFill>
                <a:effectLst>
                  <a:outerShdw blurRad="38100" dist="38100" dir="2700000" algn="tl">
                    <a:srgbClr val="C0C0C0"/>
                  </a:outerShdw>
                </a:effectLst>
                <a:latin typeface="Comic Sans MS" pitchFamily="66" charset="0"/>
                <a:ea typeface="黑体" pitchFamily="2" charset="-122"/>
              </a:rPr>
              <a:t>jjyang@buaa.edu.cn </a:t>
            </a:r>
          </a:p>
          <a:p>
            <a:pPr marL="742950" indent="-285750" algn="ctr">
              <a:spcBef>
                <a:spcPct val="20000"/>
              </a:spcBef>
              <a:buClr>
                <a:schemeClr val="bg1"/>
              </a:buClr>
              <a:buFont typeface="Wingdings" pitchFamily="2" charset="2"/>
              <a:buNone/>
              <a:defRPr/>
            </a:pPr>
            <a:r>
              <a:rPr kumimoji="1" lang="en-US" altLang="zh-CN" sz="1800" dirty="0">
                <a:solidFill>
                  <a:srgbClr val="000066"/>
                </a:solidFill>
                <a:effectLst>
                  <a:outerShdw blurRad="38100" dist="38100" dir="2700000" algn="tl">
                    <a:srgbClr val="C0C0C0"/>
                  </a:outerShdw>
                </a:effectLst>
                <a:latin typeface="Comic Sans MS" pitchFamily="66" charset="0"/>
                <a:ea typeface="黑体" pitchFamily="2" charset="-122"/>
              </a:rPr>
              <a:t> 01082317715, 13801120670</a:t>
            </a:r>
          </a:p>
          <a:p>
            <a:pPr marL="742950" indent="-285750" algn="ctr">
              <a:spcBef>
                <a:spcPct val="20000"/>
              </a:spcBef>
              <a:buClr>
                <a:schemeClr val="bg1"/>
              </a:buClr>
              <a:buFont typeface="Wingdings" pitchFamily="2" charset="2"/>
              <a:buNone/>
              <a:defRPr/>
            </a:pPr>
            <a:r>
              <a:rPr kumimoji="1" lang="zh-CN" altLang="en-US" sz="1800" dirty="0">
                <a:solidFill>
                  <a:srgbClr val="000066"/>
                </a:solidFill>
                <a:effectLst>
                  <a:outerShdw blurRad="38100" dist="38100" dir="2700000" algn="tl">
                    <a:srgbClr val="C0C0C0"/>
                  </a:outerShdw>
                </a:effectLst>
                <a:latin typeface="黑体" pitchFamily="2" charset="-122"/>
                <a:ea typeface="黑体" pitchFamily="2" charset="-122"/>
              </a:rPr>
              <a:t>北京市学院路</a:t>
            </a:r>
            <a:r>
              <a:rPr kumimoji="1" lang="en-US" altLang="zh-CN" sz="1800" dirty="0">
                <a:solidFill>
                  <a:srgbClr val="000066"/>
                </a:solidFill>
                <a:effectLst>
                  <a:outerShdw blurRad="38100" dist="38100" dir="2700000" algn="tl">
                    <a:srgbClr val="C0C0C0"/>
                  </a:outerShdw>
                </a:effectLst>
                <a:latin typeface="Comic Sans MS" pitchFamily="66" charset="0"/>
                <a:ea typeface="黑体" pitchFamily="2" charset="-122"/>
              </a:rPr>
              <a:t>37</a:t>
            </a:r>
            <a:r>
              <a:rPr kumimoji="1" lang="zh-CN" altLang="en-US" sz="1800" dirty="0">
                <a:solidFill>
                  <a:srgbClr val="000066"/>
                </a:solidFill>
                <a:effectLst>
                  <a:outerShdw blurRad="38100" dist="38100" dir="2700000" algn="tl">
                    <a:srgbClr val="C0C0C0"/>
                  </a:outerShdw>
                </a:effectLst>
                <a:latin typeface="黑体" pitchFamily="2" charset="-122"/>
                <a:ea typeface="黑体" pitchFamily="2" charset="-122"/>
              </a:rPr>
              <a:t>号</a:t>
            </a:r>
            <a:r>
              <a:rPr kumimoji="1" lang="en-US" altLang="zh-CN" sz="1800" dirty="0">
                <a:solidFill>
                  <a:srgbClr val="000066"/>
                </a:solidFill>
                <a:effectLst>
                  <a:outerShdw blurRad="38100" dist="38100" dir="2700000" algn="tl">
                    <a:srgbClr val="C0C0C0"/>
                  </a:outerShdw>
                </a:effectLst>
                <a:latin typeface="Comic Sans MS" pitchFamily="66" charset="0"/>
                <a:ea typeface="黑体" pitchFamily="2" charset="-122"/>
              </a:rPr>
              <a:t>720</a:t>
            </a:r>
            <a:r>
              <a:rPr kumimoji="1" lang="zh-CN" altLang="en-US" sz="1800" dirty="0" smtClean="0">
                <a:solidFill>
                  <a:srgbClr val="000066"/>
                </a:solidFill>
                <a:effectLst>
                  <a:outerShdw blurRad="38100" dist="38100" dir="2700000" algn="tl">
                    <a:srgbClr val="C0C0C0"/>
                  </a:outerShdw>
                </a:effectLst>
                <a:latin typeface="黑体" pitchFamily="2" charset="-122"/>
                <a:ea typeface="黑体" pitchFamily="2" charset="-122"/>
              </a:rPr>
              <a:t>信箱（新主楼</a:t>
            </a:r>
            <a:r>
              <a:rPr kumimoji="1" lang="en-US" altLang="zh-CN" sz="1800" dirty="0" smtClean="0">
                <a:solidFill>
                  <a:srgbClr val="000066"/>
                </a:solidFill>
                <a:effectLst>
                  <a:outerShdw blurRad="38100" dist="38100" dir="2700000" algn="tl">
                    <a:srgbClr val="C0C0C0"/>
                  </a:outerShdw>
                </a:effectLst>
                <a:latin typeface="黑体" pitchFamily="2" charset="-122"/>
                <a:ea typeface="黑体" pitchFamily="2" charset="-122"/>
              </a:rPr>
              <a:t>A845</a:t>
            </a:r>
            <a:r>
              <a:rPr kumimoji="1" lang="zh-CN" altLang="en-US" sz="1800" dirty="0" smtClean="0">
                <a:solidFill>
                  <a:srgbClr val="000066"/>
                </a:solidFill>
                <a:effectLst>
                  <a:outerShdw blurRad="38100" dist="38100" dir="2700000" algn="tl">
                    <a:srgbClr val="C0C0C0"/>
                  </a:outerShdw>
                </a:effectLst>
                <a:latin typeface="黑体" pitchFamily="2" charset="-122"/>
                <a:ea typeface="黑体" pitchFamily="2" charset="-122"/>
              </a:rPr>
              <a:t>），</a:t>
            </a:r>
            <a:r>
              <a:rPr kumimoji="1" lang="en-US" altLang="zh-CN" sz="1800" dirty="0" smtClean="0">
                <a:solidFill>
                  <a:srgbClr val="000066"/>
                </a:solidFill>
                <a:effectLst>
                  <a:outerShdw blurRad="38100" dist="38100" dir="2700000" algn="tl">
                    <a:srgbClr val="C0C0C0"/>
                  </a:outerShdw>
                </a:effectLst>
                <a:latin typeface="Comic Sans MS" pitchFamily="66" charset="0"/>
                <a:ea typeface="黑体" pitchFamily="2" charset="-122"/>
              </a:rPr>
              <a:t>100191</a:t>
            </a:r>
            <a:endParaRPr kumimoji="1" lang="en-US" altLang="zh-CN" sz="1800" dirty="0">
              <a:solidFill>
                <a:srgbClr val="000066"/>
              </a:solidFill>
              <a:effectLst>
                <a:outerShdw blurRad="38100" dist="38100" dir="2700000" algn="tl">
                  <a:srgbClr val="C0C0C0"/>
                </a:outerShdw>
              </a:effectLst>
              <a:latin typeface="Comic Sans MS" pitchFamily="66" charset="0"/>
              <a:ea typeface="黑体" pitchFamily="2" charset="-122"/>
            </a:endParaRPr>
          </a:p>
          <a:p>
            <a:pPr marL="742950" indent="-285750" algn="ctr">
              <a:spcBef>
                <a:spcPct val="20000"/>
              </a:spcBef>
              <a:buClr>
                <a:schemeClr val="bg1"/>
              </a:buClr>
              <a:buFont typeface="Wingdings" pitchFamily="2" charset="2"/>
              <a:buChar char="Ø"/>
              <a:defRPr/>
            </a:pPr>
            <a:endParaRPr kumimoji="1" lang="en-US" altLang="zh-CN" sz="1800" b="0" dirty="0">
              <a:solidFill>
                <a:schemeClr val="bg2"/>
              </a:solidFill>
              <a:latin typeface="黑体" pitchFamily="2" charset="-122"/>
              <a:ea typeface="黑体" pitchFamily="2" charset="-122"/>
            </a:endParaRPr>
          </a:p>
        </p:txBody>
      </p:sp>
      <p:sp>
        <p:nvSpPr>
          <p:cNvPr id="318466" name="Rectangle 2"/>
          <p:cNvSpPr>
            <a:spLocks noGrp="1" noChangeArrowheads="1"/>
          </p:cNvSpPr>
          <p:nvPr>
            <p:ph type="ctrTitle"/>
          </p:nvPr>
        </p:nvSpPr>
        <p:spPr>
          <a:xfrm>
            <a:off x="684213" y="1700213"/>
            <a:ext cx="7772400" cy="1470025"/>
          </a:xfrm>
        </p:spPr>
        <p:txBody>
          <a:bodyPr/>
          <a:lstStyle>
            <a:lvl1pPr>
              <a:defRPr sz="4400"/>
            </a:lvl1pPr>
          </a:lstStyle>
          <a:p>
            <a:r>
              <a:rPr lang="zh-CN" altLang="en-US" smtClean="0"/>
              <a:t>单击此处编辑母版标题样式</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9453940E-F2CA-4D59-9708-5A2B78A324E2}"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457200"/>
            <a:ext cx="1943100" cy="59436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457200"/>
            <a:ext cx="5676900" cy="59436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7"/>
          <p:cNvSpPr>
            <a:spLocks noGrp="1" noChangeArrowheads="1"/>
          </p:cNvSpPr>
          <p:nvPr>
            <p:ph type="dt" sz="half" idx="10"/>
          </p:nvPr>
        </p:nvSpPr>
        <p:spPr>
          <a:ln/>
        </p:spPr>
        <p:txBody>
          <a:bodyPr/>
          <a:lstStyle>
            <a:lvl1pPr>
              <a:defRPr/>
            </a:lvl1pPr>
          </a:lstStyle>
          <a:p>
            <a:pPr>
              <a:defRPr/>
            </a:pPr>
            <a:fld id="{D628734A-180F-44FA-97F8-7A65ABBF254F}"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9906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600200"/>
            <a:ext cx="7772400" cy="4800600"/>
          </a:xfrm>
        </p:spPr>
        <p:txBody>
          <a:bodyPr/>
          <a:lstStyle/>
          <a:p>
            <a:pPr lvl="0"/>
            <a:r>
              <a:rPr lang="zh-CN" altLang="en-US" noProof="0" smtClean="0"/>
              <a:t>单击图标添加表格</a:t>
            </a:r>
          </a:p>
        </p:txBody>
      </p:sp>
      <p:sp>
        <p:nvSpPr>
          <p:cNvPr id="4" name="Rectangle 7"/>
          <p:cNvSpPr>
            <a:spLocks noGrp="1" noChangeArrowheads="1"/>
          </p:cNvSpPr>
          <p:nvPr>
            <p:ph type="dt" sz="half" idx="10"/>
          </p:nvPr>
        </p:nvSpPr>
        <p:spPr>
          <a:ln/>
        </p:spPr>
        <p:txBody>
          <a:bodyPr/>
          <a:lstStyle>
            <a:lvl1pPr>
              <a:defRPr/>
            </a:lvl1pPr>
          </a:lstStyle>
          <a:p>
            <a:pPr>
              <a:defRPr/>
            </a:pPr>
            <a:fld id="{6299923B-555B-4464-89A6-A8AA564AB998}"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990600"/>
          </a:xfr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8100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3810000" cy="232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6700"/>
            <a:ext cx="3810000" cy="232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fld id="{44B9F259-FFED-49D7-868F-99A0DC7BEF25}"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685800" y="457200"/>
            <a:ext cx="7772400" cy="990600"/>
          </a:xfrm>
        </p:spPr>
        <p:txBody>
          <a:bodyPr/>
          <a:lstStyle/>
          <a:p>
            <a:r>
              <a:rPr lang="zh-CN" altLang="en-US" smtClean="0"/>
              <a:t>单击此处编辑母版标题样式</a:t>
            </a:r>
            <a:endParaRPr lang="zh-CN" altLang="en-US"/>
          </a:p>
        </p:txBody>
      </p:sp>
      <p:sp>
        <p:nvSpPr>
          <p:cNvPr id="3" name="内容占位符 2"/>
          <p:cNvSpPr>
            <a:spLocks noGrp="1"/>
          </p:cNvSpPr>
          <p:nvPr>
            <p:ph sz="quarter" idx="1"/>
          </p:nvPr>
        </p:nvSpPr>
        <p:spPr>
          <a:xfrm>
            <a:off x="685800" y="1600200"/>
            <a:ext cx="3810000" cy="232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3810000" cy="232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685800" y="4076700"/>
            <a:ext cx="3810000" cy="232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内容占位符 5"/>
          <p:cNvSpPr>
            <a:spLocks noGrp="1"/>
          </p:cNvSpPr>
          <p:nvPr>
            <p:ph sz="quarter" idx="4"/>
          </p:nvPr>
        </p:nvSpPr>
        <p:spPr>
          <a:xfrm>
            <a:off x="4648200" y="4076700"/>
            <a:ext cx="3810000" cy="232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967482C7-3689-4A4E-8B8D-134EDA712BD8}"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990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8100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3810000" cy="232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4076700"/>
            <a:ext cx="3810000" cy="23241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7"/>
          <p:cNvSpPr>
            <a:spLocks noGrp="1" noChangeArrowheads="1"/>
          </p:cNvSpPr>
          <p:nvPr>
            <p:ph type="dt" sz="half" idx="10"/>
          </p:nvPr>
        </p:nvSpPr>
        <p:spPr>
          <a:ln/>
        </p:spPr>
        <p:txBody>
          <a:bodyPr/>
          <a:lstStyle>
            <a:lvl1pPr>
              <a:defRPr/>
            </a:lvl1pPr>
          </a:lstStyle>
          <a:p>
            <a:pPr>
              <a:defRPr/>
            </a:pPr>
            <a:fld id="{0DC6F6C5-4F36-41F3-9453-4349E16EF212}"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457200"/>
            <a:ext cx="7772400" cy="9906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600200"/>
            <a:ext cx="38100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10000" cy="48006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49BB8F93-3A8D-4C07-8952-7309C192EA20}"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mj-lt"/>
              </a:defRPr>
            </a:lvl1pPr>
          </a:lstStyle>
          <a:p>
            <a:r>
              <a:rPr lang="zh-CN" altLang="en-US" smtClean="0"/>
              <a:t>单击此处编辑母版标题样式</a:t>
            </a:r>
            <a:endParaRPr lang="zh-CN" altLang="en-US" dirty="0"/>
          </a:p>
        </p:txBody>
      </p:sp>
      <p:sp>
        <p:nvSpPr>
          <p:cNvPr id="3" name="内容占位符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Rectangle 7"/>
          <p:cNvSpPr>
            <a:spLocks noGrp="1" noChangeArrowheads="1"/>
          </p:cNvSpPr>
          <p:nvPr>
            <p:ph type="dt" sz="half" idx="10"/>
          </p:nvPr>
        </p:nvSpPr>
        <p:spPr>
          <a:ln/>
        </p:spPr>
        <p:txBody>
          <a:bodyPr/>
          <a:lstStyle>
            <a:lvl1pPr>
              <a:defRPr/>
            </a:lvl1pPr>
          </a:lstStyle>
          <a:p>
            <a:pPr>
              <a:defRPr/>
            </a:pPr>
            <a:fld id="{CFF4C912-5A4C-44CD-BFF3-76D4ACD715E6}"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7"/>
          <p:cNvSpPr>
            <a:spLocks noGrp="1" noChangeArrowheads="1"/>
          </p:cNvSpPr>
          <p:nvPr>
            <p:ph type="dt" sz="half" idx="10"/>
          </p:nvPr>
        </p:nvSpPr>
        <p:spPr>
          <a:ln/>
        </p:spPr>
        <p:txBody>
          <a:bodyPr/>
          <a:lstStyle>
            <a:lvl1pPr>
              <a:defRPr/>
            </a:lvl1pPr>
          </a:lstStyle>
          <a:p>
            <a:pPr>
              <a:defRPr/>
            </a:pPr>
            <a:fld id="{912F0F8E-2D4C-4231-A355-A2A25E96A5D0}"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6002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3810000" cy="4800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7"/>
          <p:cNvSpPr>
            <a:spLocks noGrp="1" noChangeArrowheads="1"/>
          </p:cNvSpPr>
          <p:nvPr>
            <p:ph type="dt" sz="half" idx="10"/>
          </p:nvPr>
        </p:nvSpPr>
        <p:spPr>
          <a:ln/>
        </p:spPr>
        <p:txBody>
          <a:bodyPr/>
          <a:lstStyle>
            <a:lvl1pPr>
              <a:defRPr/>
            </a:lvl1pPr>
          </a:lstStyle>
          <a:p>
            <a:pPr>
              <a:defRPr/>
            </a:pPr>
            <a:fld id="{36D4416B-FE4B-4237-BBBC-C819CDF7744F}"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7"/>
          <p:cNvSpPr>
            <a:spLocks noGrp="1" noChangeArrowheads="1"/>
          </p:cNvSpPr>
          <p:nvPr>
            <p:ph type="dt" sz="half" idx="10"/>
          </p:nvPr>
        </p:nvSpPr>
        <p:spPr>
          <a:ln/>
        </p:spPr>
        <p:txBody>
          <a:bodyPr/>
          <a:lstStyle>
            <a:lvl1pPr>
              <a:defRPr/>
            </a:lvl1pPr>
          </a:lstStyle>
          <a:p>
            <a:pPr>
              <a:defRPr/>
            </a:pPr>
            <a:fld id="{0902F81D-55EF-46D4-A7F1-757AB785ED51}"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7"/>
          <p:cNvSpPr>
            <a:spLocks noGrp="1" noChangeArrowheads="1"/>
          </p:cNvSpPr>
          <p:nvPr>
            <p:ph type="dt" sz="half" idx="10"/>
          </p:nvPr>
        </p:nvSpPr>
        <p:spPr>
          <a:ln/>
        </p:spPr>
        <p:txBody>
          <a:bodyPr/>
          <a:lstStyle>
            <a:lvl1pPr>
              <a:defRPr/>
            </a:lvl1pPr>
          </a:lstStyle>
          <a:p>
            <a:pPr>
              <a:defRPr/>
            </a:pPr>
            <a:fld id="{6561AFBE-FF6E-4EBD-925F-7873E66D076B}"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7"/>
          <p:cNvSpPr>
            <a:spLocks noGrp="1" noChangeArrowheads="1"/>
          </p:cNvSpPr>
          <p:nvPr>
            <p:ph type="dt" sz="half" idx="10"/>
          </p:nvPr>
        </p:nvSpPr>
        <p:spPr>
          <a:ln/>
        </p:spPr>
        <p:txBody>
          <a:bodyPr/>
          <a:lstStyle>
            <a:lvl1pPr>
              <a:defRPr/>
            </a:lvl1pPr>
          </a:lstStyle>
          <a:p>
            <a:pPr>
              <a:defRPr/>
            </a:pPr>
            <a:fld id="{68349725-9DA5-4B4B-970E-6304CD50F302}"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D56D6158-83A4-4ED6-86FD-EAEEE08701B7}"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7"/>
          <p:cNvSpPr>
            <a:spLocks noGrp="1" noChangeArrowheads="1"/>
          </p:cNvSpPr>
          <p:nvPr>
            <p:ph type="dt" sz="half" idx="10"/>
          </p:nvPr>
        </p:nvSpPr>
        <p:spPr>
          <a:ln/>
        </p:spPr>
        <p:txBody>
          <a:bodyPr/>
          <a:lstStyle>
            <a:lvl1pPr>
              <a:defRPr/>
            </a:lvl1pPr>
          </a:lstStyle>
          <a:p>
            <a:pPr>
              <a:defRPr/>
            </a:pPr>
            <a:fld id="{51AE7282-DD6D-4755-BD82-CF53BBB4C5CD}"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8" cstate="print"/>
          <a:srcRect/>
          <a:stretch>
            <a:fillRect/>
          </a:stretch>
        </p:blipFill>
        <p:spPr bwMode="auto">
          <a:xfrm>
            <a:off x="0" y="0"/>
            <a:ext cx="1000125" cy="992188"/>
          </a:xfrm>
          <a:prstGeom prst="rect">
            <a:avLst/>
          </a:prstGeom>
          <a:noFill/>
          <a:ln w="9525">
            <a:noFill/>
            <a:miter lim="800000"/>
            <a:headEnd/>
            <a:tailEnd/>
          </a:ln>
        </p:spPr>
      </p:pic>
      <p:sp>
        <p:nvSpPr>
          <p:cNvPr id="317442" name="Rectangle 2"/>
          <p:cNvSpPr>
            <a:spLocks noChangeArrowheads="1"/>
          </p:cNvSpPr>
          <p:nvPr/>
        </p:nvSpPr>
        <p:spPr bwMode="auto">
          <a:xfrm>
            <a:off x="0" y="6629400"/>
            <a:ext cx="9144000" cy="228600"/>
          </a:xfrm>
          <a:prstGeom prst="rect">
            <a:avLst/>
          </a:prstGeom>
          <a:solidFill>
            <a:srgbClr val="2501FF"/>
          </a:solidFill>
          <a:ln w="9525">
            <a:solidFill>
              <a:schemeClr val="tx1"/>
            </a:solidFill>
            <a:miter lim="800000"/>
            <a:headEnd/>
            <a:tailEnd/>
          </a:ln>
          <a:effectLst/>
        </p:spPr>
        <p:txBody>
          <a:bodyPr wrap="none" anchor="ctr"/>
          <a:lstStyle/>
          <a:p>
            <a:pPr algn="ctr">
              <a:defRPr/>
            </a:pPr>
            <a:endParaRPr lang="zh-CN" altLang="en-US">
              <a:ea typeface="宋体" pitchFamily="2" charset="-122"/>
            </a:endParaRPr>
          </a:p>
        </p:txBody>
      </p:sp>
      <p:sp>
        <p:nvSpPr>
          <p:cNvPr id="3076" name="Rectangle 5"/>
          <p:cNvSpPr>
            <a:spLocks noGrp="1" noChangeArrowheads="1"/>
          </p:cNvSpPr>
          <p:nvPr>
            <p:ph type="title"/>
          </p:nvPr>
        </p:nvSpPr>
        <p:spPr bwMode="auto">
          <a:xfrm>
            <a:off x="685800" y="457200"/>
            <a:ext cx="77724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r>
              <a:rPr lang="en-US" altLang="zh-CN" smtClean="0"/>
              <a:t>KPI</a:t>
            </a:r>
          </a:p>
        </p:txBody>
      </p:sp>
      <p:sp>
        <p:nvSpPr>
          <p:cNvPr id="3077" name="Rectangle 6"/>
          <p:cNvSpPr>
            <a:spLocks noGrp="1" noChangeArrowheads="1"/>
          </p:cNvSpPr>
          <p:nvPr>
            <p:ph type="body" idx="1"/>
          </p:nvPr>
        </p:nvSpPr>
        <p:spPr bwMode="auto">
          <a:xfrm>
            <a:off x="685800" y="1600200"/>
            <a:ext cx="77724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317447" name="Rectangle 7"/>
          <p:cNvSpPr>
            <a:spLocks noGrp="1" noChangeArrowheads="1"/>
          </p:cNvSpPr>
          <p:nvPr>
            <p:ph type="dt" sz="half" idx="2"/>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kumimoji="1" sz="1200">
                <a:solidFill>
                  <a:schemeClr val="bg1"/>
                </a:solidFill>
                <a:latin typeface="+mj-lt"/>
                <a:ea typeface="宋体" pitchFamily="2" charset="-122"/>
                <a:cs typeface="Arial" charset="0"/>
              </a:defRPr>
            </a:lvl1pPr>
          </a:lstStyle>
          <a:p>
            <a:pPr>
              <a:defRPr/>
            </a:pPr>
            <a:fld id="{57D7A389-C07E-46D9-881E-6E3E03E29561}" type="datetime1">
              <a:rPr lang="zh-CN" altLang="en-US"/>
              <a:pPr>
                <a:defRPr/>
              </a:pPr>
              <a:t>2017/10/27</a:t>
            </a:fld>
            <a:r>
              <a:rPr lang="en-US" altLang="zh-CN" sz="1000" b="0" dirty="0">
                <a:latin typeface="Times New Roman" pitchFamily="18" charset="0"/>
              </a:rPr>
              <a:t> </a:t>
            </a:r>
            <a:r>
              <a:rPr lang="zh-CN" altLang="en-US">
                <a:latin typeface="Times New Roman" pitchFamily="18" charset="0"/>
                <a:ea typeface="华文新魏" pitchFamily="2" charset="-122"/>
              </a:rPr>
              <a:t>北京</a:t>
            </a:r>
          </a:p>
        </p:txBody>
      </p:sp>
      <p:sp>
        <p:nvSpPr>
          <p:cNvPr id="317448" name="Text Box 8"/>
          <p:cNvSpPr txBox="1">
            <a:spLocks noChangeArrowheads="1"/>
          </p:cNvSpPr>
          <p:nvPr/>
        </p:nvSpPr>
        <p:spPr bwMode="auto">
          <a:xfrm>
            <a:off x="8308975" y="6643688"/>
            <a:ext cx="835025" cy="244475"/>
          </a:xfrm>
          <a:prstGeom prst="rect">
            <a:avLst/>
          </a:prstGeom>
          <a:noFill/>
          <a:ln w="9525">
            <a:noFill/>
            <a:miter lim="800000"/>
            <a:headEnd/>
            <a:tailEnd/>
          </a:ln>
          <a:effectLst/>
        </p:spPr>
        <p:txBody>
          <a:bodyPr>
            <a:spAutoFit/>
          </a:bodyPr>
          <a:lstStyle/>
          <a:p>
            <a:pPr algn="r">
              <a:defRPr/>
            </a:pPr>
            <a:fld id="{2F922CF9-5A17-4652-BDC8-9C30FBC68347}" type="slidenum">
              <a:rPr kumimoji="1" lang="en-US" altLang="zh-CN" sz="1000">
                <a:solidFill>
                  <a:schemeClr val="bg1"/>
                </a:solidFill>
                <a:latin typeface="Times New Roman" pitchFamily="18" charset="0"/>
                <a:ea typeface="宋体" pitchFamily="2" charset="-122"/>
              </a:rPr>
              <a:pPr algn="r">
                <a:defRPr/>
              </a:pPr>
              <a:t>‹#›</a:t>
            </a:fld>
            <a:endParaRPr kumimoji="1" lang="en-US" altLang="zh-CN" sz="1000" dirty="0">
              <a:solidFill>
                <a:schemeClr val="bg1"/>
              </a:solidFill>
              <a:latin typeface="Times New Roman" pitchFamily="18" charset="0"/>
              <a:ea typeface="宋体" pitchFamily="2" charset="-122"/>
            </a:endParaRPr>
          </a:p>
        </p:txBody>
      </p:sp>
      <p:sp>
        <p:nvSpPr>
          <p:cNvPr id="317452" name="Text Box 12"/>
          <p:cNvSpPr txBox="1">
            <a:spLocks noChangeArrowheads="1"/>
          </p:cNvSpPr>
          <p:nvPr/>
        </p:nvSpPr>
        <p:spPr bwMode="auto">
          <a:xfrm>
            <a:off x="785813" y="0"/>
            <a:ext cx="8358187" cy="276225"/>
          </a:xfrm>
          <a:prstGeom prst="rect">
            <a:avLst/>
          </a:prstGeom>
          <a:noFill/>
          <a:ln w="9525">
            <a:noFill/>
            <a:miter lim="800000"/>
            <a:headEnd/>
            <a:tailEnd/>
          </a:ln>
          <a:effectLst/>
        </p:spPr>
        <p:txBody>
          <a:bodyPr>
            <a:spAutoFit/>
          </a:bodyPr>
          <a:lstStyle/>
          <a:p>
            <a:pPr eaLnBrk="0" hangingPunct="0">
              <a:defRPr/>
            </a:pPr>
            <a:r>
              <a:rPr lang="zh-CN" altLang="en-US" sz="1200" dirty="0">
                <a:solidFill>
                  <a:schemeClr val="accent2"/>
                </a:solidFill>
                <a:latin typeface="仿宋" pitchFamily="49" charset="-122"/>
                <a:ea typeface="仿宋" pitchFamily="49" charset="-122"/>
              </a:rPr>
              <a:t>机械工程及自动化学院  杨建军教授                                       </a:t>
            </a:r>
            <a:r>
              <a:rPr lang="en-US" altLang="zh-CN" sz="1200" dirty="0">
                <a:solidFill>
                  <a:schemeClr val="accent2"/>
                </a:solidFill>
                <a:latin typeface="Comic Sans MS" pitchFamily="66" charset="0"/>
                <a:ea typeface="华文新魏" pitchFamily="2" charset="-122"/>
              </a:rPr>
              <a:t>jjyang@buaa.edu.cn  13801120670</a:t>
            </a:r>
          </a:p>
        </p:txBody>
      </p:sp>
    </p:spTree>
  </p:cSld>
  <p:clrMap bg1="lt1" tx1="dk1" bg2="lt2" tx2="dk2" accent1="accent1" accent2="accent2" accent3="accent3" accent4="accent4" accent5="accent5" accent6="accent6" hlink="hlink" folHlink="folHlink"/>
  <p:sldLayoutIdLst>
    <p:sldLayoutId id="2147483733" r:id="rId1"/>
    <p:sldLayoutId id="2147483718" r:id="rId2"/>
    <p:sldLayoutId id="2147483719" r:id="rId3"/>
    <p:sldLayoutId id="2147483720" r:id="rId4"/>
    <p:sldLayoutId id="2147483721" r:id="rId5"/>
    <p:sldLayoutId id="2147483722" r:id="rId6"/>
    <p:sldLayoutId id="2147483723" r:id="rId7"/>
    <p:sldLayoutId id="2147483724" r:id="rId8"/>
    <p:sldLayoutId id="2147483725" r:id="rId9"/>
    <p:sldLayoutId id="2147483726" r:id="rId10"/>
    <p:sldLayoutId id="2147483727" r:id="rId11"/>
    <p:sldLayoutId id="2147483728" r:id="rId12"/>
    <p:sldLayoutId id="2147483729" r:id="rId13"/>
    <p:sldLayoutId id="2147483730" r:id="rId14"/>
    <p:sldLayoutId id="2147483731" r:id="rId15"/>
    <p:sldLayoutId id="2147483732" r:id="rId16"/>
  </p:sldLayoutIdLst>
  <p:hf sldNum="0" hdr="0" ftr="0"/>
  <p:txStyles>
    <p:titleStyle>
      <a:lvl1pPr algn="ctr" rtl="0" eaLnBrk="1" fontAlgn="base" hangingPunct="1">
        <a:spcBef>
          <a:spcPct val="0"/>
        </a:spcBef>
        <a:spcAft>
          <a:spcPct val="0"/>
        </a:spcAft>
        <a:defRPr sz="4000" b="1">
          <a:solidFill>
            <a:srgbClr val="FF010D"/>
          </a:solidFill>
          <a:latin typeface="+mj-lt"/>
          <a:ea typeface="+mj-ea"/>
          <a:cs typeface="+mj-cs"/>
        </a:defRPr>
      </a:lvl1pPr>
      <a:lvl2pPr algn="ctr" rtl="0" eaLnBrk="1" fontAlgn="base" hangingPunct="1">
        <a:spcBef>
          <a:spcPct val="0"/>
        </a:spcBef>
        <a:spcAft>
          <a:spcPct val="0"/>
        </a:spcAft>
        <a:defRPr sz="4000" b="1">
          <a:solidFill>
            <a:srgbClr val="FF010D"/>
          </a:solidFill>
          <a:latin typeface="Comic Sans MS" pitchFamily="66" charset="0"/>
          <a:ea typeface="黑体" pitchFamily="2" charset="-122"/>
        </a:defRPr>
      </a:lvl2pPr>
      <a:lvl3pPr algn="ctr" rtl="0" eaLnBrk="1" fontAlgn="base" hangingPunct="1">
        <a:spcBef>
          <a:spcPct val="0"/>
        </a:spcBef>
        <a:spcAft>
          <a:spcPct val="0"/>
        </a:spcAft>
        <a:defRPr sz="4000" b="1">
          <a:solidFill>
            <a:srgbClr val="FF010D"/>
          </a:solidFill>
          <a:latin typeface="Comic Sans MS" pitchFamily="66" charset="0"/>
          <a:ea typeface="黑体" pitchFamily="2" charset="-122"/>
        </a:defRPr>
      </a:lvl3pPr>
      <a:lvl4pPr algn="ctr" rtl="0" eaLnBrk="1" fontAlgn="base" hangingPunct="1">
        <a:spcBef>
          <a:spcPct val="0"/>
        </a:spcBef>
        <a:spcAft>
          <a:spcPct val="0"/>
        </a:spcAft>
        <a:defRPr sz="4000" b="1">
          <a:solidFill>
            <a:srgbClr val="FF010D"/>
          </a:solidFill>
          <a:latin typeface="Comic Sans MS" pitchFamily="66" charset="0"/>
          <a:ea typeface="黑体" pitchFamily="2" charset="-122"/>
        </a:defRPr>
      </a:lvl4pPr>
      <a:lvl5pPr algn="ctr" rtl="0" eaLnBrk="1" fontAlgn="base" hangingPunct="1">
        <a:spcBef>
          <a:spcPct val="0"/>
        </a:spcBef>
        <a:spcAft>
          <a:spcPct val="0"/>
        </a:spcAft>
        <a:defRPr sz="4000" b="1">
          <a:solidFill>
            <a:srgbClr val="FF010D"/>
          </a:solidFill>
          <a:latin typeface="Comic Sans MS" pitchFamily="66" charset="0"/>
          <a:ea typeface="黑体" pitchFamily="2" charset="-122"/>
        </a:defRPr>
      </a:lvl5pPr>
      <a:lvl6pPr marL="457200" algn="ctr" rtl="0" eaLnBrk="1" fontAlgn="base" hangingPunct="1">
        <a:spcBef>
          <a:spcPct val="0"/>
        </a:spcBef>
        <a:spcAft>
          <a:spcPct val="0"/>
        </a:spcAft>
        <a:defRPr sz="4000" b="1">
          <a:solidFill>
            <a:srgbClr val="FF010D"/>
          </a:solidFill>
          <a:latin typeface="Comic Sans MS" pitchFamily="66" charset="0"/>
          <a:ea typeface="黑体" pitchFamily="2" charset="-122"/>
        </a:defRPr>
      </a:lvl6pPr>
      <a:lvl7pPr marL="914400" algn="ctr" rtl="0" eaLnBrk="1" fontAlgn="base" hangingPunct="1">
        <a:spcBef>
          <a:spcPct val="0"/>
        </a:spcBef>
        <a:spcAft>
          <a:spcPct val="0"/>
        </a:spcAft>
        <a:defRPr sz="4000" b="1">
          <a:solidFill>
            <a:srgbClr val="FF010D"/>
          </a:solidFill>
          <a:latin typeface="Comic Sans MS" pitchFamily="66" charset="0"/>
          <a:ea typeface="黑体" pitchFamily="2" charset="-122"/>
        </a:defRPr>
      </a:lvl7pPr>
      <a:lvl8pPr marL="1371600" algn="ctr" rtl="0" eaLnBrk="1" fontAlgn="base" hangingPunct="1">
        <a:spcBef>
          <a:spcPct val="0"/>
        </a:spcBef>
        <a:spcAft>
          <a:spcPct val="0"/>
        </a:spcAft>
        <a:defRPr sz="4000" b="1">
          <a:solidFill>
            <a:srgbClr val="FF010D"/>
          </a:solidFill>
          <a:latin typeface="Comic Sans MS" pitchFamily="66" charset="0"/>
          <a:ea typeface="黑体" pitchFamily="2" charset="-122"/>
        </a:defRPr>
      </a:lvl8pPr>
      <a:lvl9pPr marL="1828800" algn="ctr" rtl="0" eaLnBrk="1" fontAlgn="base" hangingPunct="1">
        <a:spcBef>
          <a:spcPct val="0"/>
        </a:spcBef>
        <a:spcAft>
          <a:spcPct val="0"/>
        </a:spcAft>
        <a:defRPr sz="4000" b="1">
          <a:solidFill>
            <a:srgbClr val="FF010D"/>
          </a:solidFill>
          <a:latin typeface="Comic Sans MS" pitchFamily="66" charset="0"/>
          <a:ea typeface="黑体" pitchFamily="2" charset="-122"/>
        </a:defRPr>
      </a:lvl9pPr>
    </p:titleStyle>
    <p:bodyStyle>
      <a:lvl1pPr marL="168275" indent="-168275" algn="l" rtl="0" eaLnBrk="1" fontAlgn="base" hangingPunct="1">
        <a:spcBef>
          <a:spcPct val="20000"/>
        </a:spcBef>
        <a:spcAft>
          <a:spcPct val="0"/>
        </a:spcAft>
        <a:buClr>
          <a:schemeClr val="tx2"/>
        </a:buClr>
        <a:buFont typeface="Wingdings" pitchFamily="2" charset="2"/>
        <a:buBlip>
          <a:blip r:embed="rId19"/>
        </a:buBlip>
        <a:defRPr sz="2800" b="1">
          <a:solidFill>
            <a:srgbClr val="FF010D"/>
          </a:solidFill>
          <a:latin typeface="+mn-lt"/>
          <a:ea typeface="+mn-ea"/>
          <a:cs typeface="+mn-cs"/>
        </a:defRPr>
      </a:lvl1pPr>
      <a:lvl2pPr marL="628650" indent="-171450" algn="l" rtl="0" eaLnBrk="1" fontAlgn="base" hangingPunct="1">
        <a:spcBef>
          <a:spcPct val="20000"/>
        </a:spcBef>
        <a:spcAft>
          <a:spcPct val="0"/>
        </a:spcAft>
        <a:buClr>
          <a:schemeClr val="tx1"/>
        </a:buClr>
        <a:buFont typeface="Arial" charset="0"/>
        <a:buBlip>
          <a:blip r:embed="rId20"/>
        </a:buBlip>
        <a:defRPr sz="2000">
          <a:solidFill>
            <a:schemeClr val="tx1"/>
          </a:solidFill>
          <a:latin typeface="+mn-lt"/>
          <a:ea typeface="+mn-ea"/>
        </a:defRPr>
      </a:lvl2pPr>
      <a:lvl3pPr marL="1085850" indent="-171450" algn="l" rtl="0" eaLnBrk="1" fontAlgn="base" hangingPunct="1">
        <a:spcBef>
          <a:spcPct val="20000"/>
        </a:spcBef>
        <a:spcAft>
          <a:spcPct val="0"/>
        </a:spcAft>
        <a:buClr>
          <a:schemeClr val="tx2"/>
        </a:buClr>
        <a:buFont typeface="Wingdings" pitchFamily="2" charset="2"/>
        <a:buChar char="§"/>
        <a:defRPr sz="1600" b="1">
          <a:solidFill>
            <a:schemeClr val="tx1"/>
          </a:solidFill>
          <a:latin typeface="楷体" pitchFamily="49" charset="-122"/>
          <a:ea typeface="楷体" pitchFamily="49" charset="-122"/>
        </a:defRPr>
      </a:lvl3pPr>
      <a:lvl4pPr marL="1543050" indent="-171450" algn="l" rtl="0" eaLnBrk="1" fontAlgn="base" hangingPunct="1">
        <a:spcBef>
          <a:spcPct val="20000"/>
        </a:spcBef>
        <a:spcAft>
          <a:spcPct val="0"/>
        </a:spcAft>
        <a:buClr>
          <a:schemeClr val="tx1"/>
        </a:buClr>
        <a:buFont typeface="Arial" charset="0"/>
        <a:buChar char="–"/>
        <a:defRPr sz="1600">
          <a:solidFill>
            <a:schemeClr val="tx1"/>
          </a:solidFill>
          <a:latin typeface="楷体" pitchFamily="49" charset="-122"/>
          <a:ea typeface="楷体" pitchFamily="49" charset="-122"/>
        </a:defRPr>
      </a:lvl4pPr>
      <a:lvl5pPr marL="2000250" indent="-171450" algn="l" rtl="0" eaLnBrk="1" fontAlgn="base" hangingPunct="1">
        <a:spcBef>
          <a:spcPct val="20000"/>
        </a:spcBef>
        <a:spcAft>
          <a:spcPct val="0"/>
        </a:spcAft>
        <a:buClr>
          <a:schemeClr val="tx2"/>
        </a:buClr>
        <a:buFont typeface="Wingdings" pitchFamily="2" charset="2"/>
        <a:buChar char="§"/>
        <a:defRPr sz="1200">
          <a:solidFill>
            <a:schemeClr val="tx1"/>
          </a:solidFill>
          <a:latin typeface="楷体" pitchFamily="49" charset="-122"/>
          <a:ea typeface="楷体" pitchFamily="49" charset="-122"/>
        </a:defRPr>
      </a:lvl5pPr>
      <a:lvl6pPr marL="2457450" indent="-171450" algn="l" rtl="0" eaLnBrk="1" fontAlgn="base" hangingPunct="1">
        <a:spcBef>
          <a:spcPct val="20000"/>
        </a:spcBef>
        <a:spcAft>
          <a:spcPct val="0"/>
        </a:spcAft>
        <a:buClr>
          <a:schemeClr val="tx2"/>
        </a:buClr>
        <a:buFont typeface="Wingdings" pitchFamily="2" charset="2"/>
        <a:buChar char="§"/>
        <a:defRPr sz="1200">
          <a:solidFill>
            <a:schemeClr val="tx1"/>
          </a:solidFill>
          <a:latin typeface="+mn-lt"/>
          <a:ea typeface="+mn-ea"/>
        </a:defRPr>
      </a:lvl6pPr>
      <a:lvl7pPr marL="2914650" indent="-171450" algn="l" rtl="0" eaLnBrk="1" fontAlgn="base" hangingPunct="1">
        <a:spcBef>
          <a:spcPct val="20000"/>
        </a:spcBef>
        <a:spcAft>
          <a:spcPct val="0"/>
        </a:spcAft>
        <a:buClr>
          <a:schemeClr val="tx2"/>
        </a:buClr>
        <a:buFont typeface="Wingdings" pitchFamily="2" charset="2"/>
        <a:buChar char="§"/>
        <a:defRPr sz="1200">
          <a:solidFill>
            <a:schemeClr val="tx1"/>
          </a:solidFill>
          <a:latin typeface="+mn-lt"/>
          <a:ea typeface="+mn-ea"/>
        </a:defRPr>
      </a:lvl7pPr>
      <a:lvl8pPr marL="3371850" indent="-171450" algn="l" rtl="0" eaLnBrk="1" fontAlgn="base" hangingPunct="1">
        <a:spcBef>
          <a:spcPct val="20000"/>
        </a:spcBef>
        <a:spcAft>
          <a:spcPct val="0"/>
        </a:spcAft>
        <a:buClr>
          <a:schemeClr val="tx2"/>
        </a:buClr>
        <a:buFont typeface="Wingdings" pitchFamily="2" charset="2"/>
        <a:buChar char="§"/>
        <a:defRPr sz="1200">
          <a:solidFill>
            <a:schemeClr val="tx1"/>
          </a:solidFill>
          <a:latin typeface="+mn-lt"/>
          <a:ea typeface="+mn-ea"/>
        </a:defRPr>
      </a:lvl8pPr>
      <a:lvl9pPr marL="3829050" indent="-171450" algn="l" rtl="0" eaLnBrk="1" fontAlgn="base" hangingPunct="1">
        <a:spcBef>
          <a:spcPct val="20000"/>
        </a:spcBef>
        <a:spcAft>
          <a:spcPct val="0"/>
        </a:spcAft>
        <a:buClr>
          <a:schemeClr val="tx2"/>
        </a:buClr>
        <a:buFont typeface="Wingdings" pitchFamily="2" charset="2"/>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png"/><Relationship Id="rId3" Type="http://schemas.openxmlformats.org/officeDocument/2006/relationships/image" Target="../media/image11.emf"/><Relationship Id="rId21" Type="http://schemas.openxmlformats.org/officeDocument/2006/relationships/image" Target="../media/image2.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2.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emf"/><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emf"/><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png"/></Relationships>
</file>

<file path=ppt/slides/_rels/slide12.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21.emf"/><Relationship Id="rId18" Type="http://schemas.openxmlformats.org/officeDocument/2006/relationships/image" Target="../media/image26.png"/><Relationship Id="rId3" Type="http://schemas.openxmlformats.org/officeDocument/2006/relationships/image" Target="../media/image11.emf"/><Relationship Id="rId21" Type="http://schemas.openxmlformats.org/officeDocument/2006/relationships/image" Target="../media/image29.png"/><Relationship Id="rId7" Type="http://schemas.openxmlformats.org/officeDocument/2006/relationships/image" Target="../media/image14.png"/><Relationship Id="rId12" Type="http://schemas.openxmlformats.org/officeDocument/2006/relationships/image" Target="../media/image19.emf"/><Relationship Id="rId17"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20.png"/><Relationship Id="rId11" Type="http://schemas.openxmlformats.org/officeDocument/2006/relationships/image" Target="../media/image18.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7.png"/><Relationship Id="rId19" Type="http://schemas.openxmlformats.org/officeDocument/2006/relationships/image" Target="../media/image27.emf"/><Relationship Id="rId4" Type="http://schemas.openxmlformats.org/officeDocument/2006/relationships/image" Target="../media/image12.png"/><Relationship Id="rId9" Type="http://schemas.openxmlformats.org/officeDocument/2006/relationships/image" Target="../media/image16.emf"/><Relationship Id="rId1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png"/><Relationship Id="rId3" Type="http://schemas.openxmlformats.org/officeDocument/2006/relationships/image" Target="../media/image11.emf"/><Relationship Id="rId21" Type="http://schemas.openxmlformats.org/officeDocument/2006/relationships/image" Target="../media/image30.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4.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emf"/><Relationship Id="rId5" Type="http://schemas.openxmlformats.org/officeDocument/2006/relationships/image" Target="../media/image13.png"/><Relationship Id="rId15" Type="http://schemas.openxmlformats.org/officeDocument/2006/relationships/image" Target="../media/image23.png"/><Relationship Id="rId23" Type="http://schemas.openxmlformats.org/officeDocument/2006/relationships/image" Target="../media/image3.png"/><Relationship Id="rId10" Type="http://schemas.openxmlformats.org/officeDocument/2006/relationships/image" Target="../media/image18.png"/><Relationship Id="rId19" Type="http://schemas.openxmlformats.org/officeDocument/2006/relationships/image" Target="../media/image27.emf"/><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image" Target="../media/image16.emf"/><Relationship Id="rId13" Type="http://schemas.openxmlformats.org/officeDocument/2006/relationships/image" Target="../media/image21.emf"/><Relationship Id="rId18" Type="http://schemas.openxmlformats.org/officeDocument/2006/relationships/image" Target="../media/image26.png"/><Relationship Id="rId3" Type="http://schemas.openxmlformats.org/officeDocument/2006/relationships/image" Target="../media/image11.emf"/><Relationship Id="rId21" Type="http://schemas.openxmlformats.org/officeDocument/2006/relationships/image" Target="../media/image2.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5.xml"/><Relationship Id="rId16" Type="http://schemas.openxmlformats.org/officeDocument/2006/relationships/image" Target="../media/image24.png"/><Relationship Id="rId20" Type="http://schemas.openxmlformats.org/officeDocument/2006/relationships/image" Target="../media/image28.png"/><Relationship Id="rId1" Type="http://schemas.openxmlformats.org/officeDocument/2006/relationships/slideLayout" Target="../slideLayouts/slideLayout6.xml"/><Relationship Id="rId6" Type="http://schemas.openxmlformats.org/officeDocument/2006/relationships/image" Target="../media/image14.png"/><Relationship Id="rId11" Type="http://schemas.openxmlformats.org/officeDocument/2006/relationships/image" Target="../media/image19.emf"/><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19" Type="http://schemas.openxmlformats.org/officeDocument/2006/relationships/image" Target="../media/image27.emf"/><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 Id="rId22"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ctrTitle"/>
          </p:nvPr>
        </p:nvSpPr>
        <p:spPr>
          <a:xfrm>
            <a:off x="928662" y="1500174"/>
            <a:ext cx="7772400" cy="1785950"/>
          </a:xfrm>
        </p:spPr>
        <p:txBody>
          <a:bodyPr/>
          <a:lstStyle/>
          <a:p>
            <a:r>
              <a:rPr lang="zh-CN" altLang="en-US" sz="4800" u="sng" dirty="0" smtClean="0">
                <a:effectLst>
                  <a:outerShdw blurRad="38100" dist="38100" dir="2700000" algn="tl">
                    <a:srgbClr val="000000">
                      <a:alpha val="43137"/>
                    </a:srgbClr>
                  </a:outerShdw>
                </a:effectLst>
              </a:rPr>
              <a:t>装配过程管理</a:t>
            </a:r>
            <a:endParaRPr lang="zh-CN" altLang="en-US" sz="4800" u="sng" dirty="0">
              <a:effectLst>
                <a:outerShdw blurRad="38100" dist="38100" dir="2700000" algn="tl">
                  <a:srgbClr val="000000">
                    <a:alpha val="43137"/>
                  </a:srgbClr>
                </a:outerShdw>
              </a:effectLst>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800128" y="262366"/>
            <a:ext cx="7772400" cy="990600"/>
          </a:xfrm>
        </p:spPr>
        <p:txBody>
          <a:bodyPr/>
          <a:lstStyle/>
          <a:p>
            <a:r>
              <a:rPr lang="zh-CN" altLang="en-US" dirty="0" smtClean="0"/>
              <a:t>装配工艺系统图</a:t>
            </a:r>
            <a:r>
              <a:rPr lang="en-US" altLang="zh-CN" dirty="0" smtClean="0"/>
              <a:t>—</a:t>
            </a:r>
            <a:r>
              <a:rPr lang="zh-CN" altLang="en-US" dirty="0" smtClean="0"/>
              <a:t>分散装配</a:t>
            </a:r>
            <a:endParaRPr lang="zh-CN" altLang="en-US" dirty="0"/>
          </a:p>
        </p:txBody>
      </p:sp>
      <p:grpSp>
        <p:nvGrpSpPr>
          <p:cNvPr id="24" name="组合 23"/>
          <p:cNvGrpSpPr/>
          <p:nvPr/>
        </p:nvGrpSpPr>
        <p:grpSpPr>
          <a:xfrm>
            <a:off x="571472" y="1268760"/>
            <a:ext cx="8143932" cy="5226002"/>
            <a:chOff x="571472" y="1268760"/>
            <a:chExt cx="8143932" cy="5226002"/>
          </a:xfrm>
        </p:grpSpPr>
        <p:pic>
          <p:nvPicPr>
            <p:cNvPr id="9218" name="Picture 2"/>
            <p:cNvPicPr>
              <a:picLocks noChangeAspect="1" noChangeArrowheads="1"/>
            </p:cNvPicPr>
            <p:nvPr/>
          </p:nvPicPr>
          <p:blipFill>
            <a:blip r:embed="rId2"/>
            <a:srcRect/>
            <a:stretch>
              <a:fillRect/>
            </a:stretch>
          </p:blipFill>
          <p:spPr bwMode="auto">
            <a:xfrm>
              <a:off x="571472" y="1268760"/>
              <a:ext cx="8143932" cy="5226002"/>
            </a:xfrm>
            <a:prstGeom prst="rect">
              <a:avLst/>
            </a:prstGeom>
            <a:noFill/>
            <a:ln w="57150">
              <a:solidFill>
                <a:schemeClr val="tx1"/>
              </a:solidFill>
              <a:miter lim="800000"/>
              <a:headEnd/>
              <a:tailEnd/>
            </a:ln>
            <a:effectLst/>
          </p:spPr>
        </p:pic>
        <p:sp>
          <p:nvSpPr>
            <p:cNvPr id="23" name="矩形 22"/>
            <p:cNvSpPr/>
            <p:nvPr/>
          </p:nvSpPr>
          <p:spPr bwMode="auto">
            <a:xfrm>
              <a:off x="4143372" y="6072206"/>
              <a:ext cx="1643074" cy="357190"/>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5" name="线形标注 1 4"/>
            <p:cNvSpPr/>
            <p:nvPr/>
          </p:nvSpPr>
          <p:spPr>
            <a:xfrm>
              <a:off x="7929586" y="1768826"/>
              <a:ext cx="642942" cy="285752"/>
            </a:xfrm>
            <a:prstGeom prst="borderCallout1">
              <a:avLst>
                <a:gd name="adj1" fmla="val 46405"/>
                <a:gd name="adj2" fmla="val -1310"/>
                <a:gd name="adj3" fmla="val 180977"/>
                <a:gd name="adj4" fmla="val -20556"/>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smtClean="0">
                  <a:solidFill>
                    <a:srgbClr val="FFFF00"/>
                  </a:solidFill>
                  <a:effectLst>
                    <a:outerShdw blurRad="38100" dist="38100" dir="2700000" algn="tl">
                      <a:srgbClr val="000000">
                        <a:alpha val="43137"/>
                      </a:srgbClr>
                    </a:outerShdw>
                  </a:effectLst>
                </a:rPr>
                <a:t>FO</a:t>
              </a:r>
              <a:endParaRPr lang="zh-CN" altLang="en-US" b="1" dirty="0">
                <a:solidFill>
                  <a:srgbClr val="FFFF00"/>
                </a:solidFill>
                <a:effectLst>
                  <a:outerShdw blurRad="38100" dist="38100" dir="2700000" algn="tl">
                    <a:srgbClr val="000000">
                      <a:alpha val="43137"/>
                    </a:srgbClr>
                  </a:outerShdw>
                </a:effectLst>
              </a:endParaRPr>
            </a:p>
          </p:txBody>
        </p:sp>
        <p:sp>
          <p:nvSpPr>
            <p:cNvPr id="6" name="线形标注 1 5"/>
            <p:cNvSpPr/>
            <p:nvPr/>
          </p:nvSpPr>
          <p:spPr>
            <a:xfrm>
              <a:off x="6786578" y="3126148"/>
              <a:ext cx="571504" cy="285752"/>
            </a:xfrm>
            <a:prstGeom prst="borderCallout1">
              <a:avLst>
                <a:gd name="adj1" fmla="val 18750"/>
                <a:gd name="adj2" fmla="val -8333"/>
                <a:gd name="adj3" fmla="val -71860"/>
                <a:gd name="adj4" fmla="val -26482"/>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smtClean="0">
                  <a:solidFill>
                    <a:srgbClr val="FFFF00"/>
                  </a:solidFill>
                  <a:effectLst>
                    <a:outerShdw blurRad="38100" dist="38100" dir="2700000" algn="tl">
                      <a:srgbClr val="000000">
                        <a:alpha val="43137"/>
                      </a:srgbClr>
                    </a:outerShdw>
                  </a:effectLst>
                </a:rPr>
                <a:t>FO</a:t>
              </a:r>
              <a:r>
                <a:rPr lang="en-US" altLang="zh-CN" b="1" baseline="-25000" dirty="0" smtClean="0">
                  <a:solidFill>
                    <a:srgbClr val="FFFF00"/>
                  </a:solidFill>
                  <a:effectLst>
                    <a:outerShdw blurRad="38100" dist="38100" dir="2700000" algn="tl">
                      <a:srgbClr val="000000">
                        <a:alpha val="43137"/>
                      </a:srgbClr>
                    </a:outerShdw>
                  </a:effectLst>
                </a:rPr>
                <a:t>-3</a:t>
              </a:r>
              <a:endParaRPr lang="zh-CN" altLang="en-US" b="1" baseline="-25000" dirty="0">
                <a:solidFill>
                  <a:srgbClr val="FFFF00"/>
                </a:solidFill>
                <a:effectLst>
                  <a:outerShdw blurRad="38100" dist="38100" dir="2700000" algn="tl">
                    <a:srgbClr val="000000">
                      <a:alpha val="43137"/>
                    </a:srgbClr>
                  </a:outerShdw>
                </a:effectLst>
              </a:endParaRPr>
            </a:p>
          </p:txBody>
        </p:sp>
        <p:sp>
          <p:nvSpPr>
            <p:cNvPr id="7" name="线形标注 1 6"/>
            <p:cNvSpPr/>
            <p:nvPr/>
          </p:nvSpPr>
          <p:spPr>
            <a:xfrm>
              <a:off x="2357422" y="3554776"/>
              <a:ext cx="642942" cy="285752"/>
            </a:xfrm>
            <a:prstGeom prst="borderCallout1">
              <a:avLst>
                <a:gd name="adj1" fmla="val 42454"/>
                <a:gd name="adj2" fmla="val -6577"/>
                <a:gd name="adj3" fmla="val -36305"/>
                <a:gd name="adj4" fmla="val -35261"/>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smtClean="0">
                  <a:solidFill>
                    <a:srgbClr val="FFFF00"/>
                  </a:solidFill>
                  <a:effectLst>
                    <a:outerShdw blurRad="38100" dist="38100" dir="2700000" algn="tl">
                      <a:srgbClr val="000000">
                        <a:alpha val="43137"/>
                      </a:srgbClr>
                    </a:outerShdw>
                  </a:effectLst>
                </a:rPr>
                <a:t>FO</a:t>
              </a:r>
              <a:r>
                <a:rPr lang="en-US" altLang="zh-CN" b="1" baseline="-25000" dirty="0" smtClean="0">
                  <a:solidFill>
                    <a:srgbClr val="FFFF00"/>
                  </a:solidFill>
                  <a:effectLst>
                    <a:outerShdw blurRad="38100" dist="38100" dir="2700000" algn="tl">
                      <a:srgbClr val="000000">
                        <a:alpha val="43137"/>
                      </a:srgbClr>
                    </a:outerShdw>
                  </a:effectLst>
                </a:rPr>
                <a:t>-1</a:t>
              </a:r>
              <a:endParaRPr lang="zh-CN" altLang="en-US" b="1" baseline="-25000" dirty="0">
                <a:solidFill>
                  <a:srgbClr val="FFFF00"/>
                </a:solidFill>
                <a:effectLst>
                  <a:outerShdw blurRad="38100" dist="38100" dir="2700000" algn="tl">
                    <a:srgbClr val="000000">
                      <a:alpha val="43137"/>
                    </a:srgbClr>
                  </a:outerShdw>
                </a:effectLst>
              </a:endParaRPr>
            </a:p>
          </p:txBody>
        </p:sp>
        <p:sp>
          <p:nvSpPr>
            <p:cNvPr id="8" name="线形标注 1 7"/>
            <p:cNvSpPr/>
            <p:nvPr/>
          </p:nvSpPr>
          <p:spPr>
            <a:xfrm>
              <a:off x="2500298" y="2768958"/>
              <a:ext cx="642942" cy="285752"/>
            </a:xfrm>
            <a:prstGeom prst="borderCallout1">
              <a:avLst>
                <a:gd name="adj1" fmla="val 67474"/>
                <a:gd name="adj2" fmla="val 98992"/>
                <a:gd name="adj3" fmla="val -749"/>
                <a:gd name="adj4" fmla="val 132639"/>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smtClean="0">
                  <a:solidFill>
                    <a:srgbClr val="FFFF00"/>
                  </a:solidFill>
                  <a:effectLst>
                    <a:outerShdw blurRad="38100" dist="38100" dir="2700000" algn="tl">
                      <a:srgbClr val="000000">
                        <a:alpha val="43137"/>
                      </a:srgbClr>
                    </a:outerShdw>
                  </a:effectLst>
                </a:rPr>
                <a:t>FO</a:t>
              </a:r>
              <a:r>
                <a:rPr lang="en-US" altLang="zh-CN" b="1" baseline="-25000" dirty="0" smtClean="0">
                  <a:solidFill>
                    <a:srgbClr val="FFFF00"/>
                  </a:solidFill>
                  <a:effectLst>
                    <a:outerShdw blurRad="38100" dist="38100" dir="2700000" algn="tl">
                      <a:srgbClr val="000000">
                        <a:alpha val="43137"/>
                      </a:srgbClr>
                    </a:outerShdw>
                  </a:effectLst>
                </a:rPr>
                <a:t>-2</a:t>
              </a:r>
              <a:endParaRPr lang="zh-CN" altLang="en-US" b="1" baseline="-25000" dirty="0">
                <a:solidFill>
                  <a:srgbClr val="FFFF00"/>
                </a:solidFill>
                <a:effectLst>
                  <a:outerShdw blurRad="38100" dist="38100" dir="2700000" algn="tl">
                    <a:srgbClr val="000000">
                      <a:alpha val="43137"/>
                    </a:srgbClr>
                  </a:outerShdw>
                </a:effectLst>
              </a:endParaRPr>
            </a:p>
          </p:txBody>
        </p:sp>
        <p:sp>
          <p:nvSpPr>
            <p:cNvPr id="11" name="线形标注 1 10"/>
            <p:cNvSpPr/>
            <p:nvPr/>
          </p:nvSpPr>
          <p:spPr>
            <a:xfrm>
              <a:off x="2714612" y="4554908"/>
              <a:ext cx="642942" cy="285752"/>
            </a:xfrm>
            <a:prstGeom prst="borderCallout1">
              <a:avLst>
                <a:gd name="adj1" fmla="val 46405"/>
                <a:gd name="adj2" fmla="val -1310"/>
                <a:gd name="adj3" fmla="val -52107"/>
                <a:gd name="adj4" fmla="val -31750"/>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smtClean="0">
                  <a:solidFill>
                    <a:srgbClr val="FFFF00"/>
                  </a:solidFill>
                  <a:effectLst>
                    <a:outerShdw blurRad="38100" dist="38100" dir="2700000" algn="tl">
                      <a:srgbClr val="000000">
                        <a:alpha val="43137"/>
                      </a:srgbClr>
                    </a:outerShdw>
                  </a:effectLst>
                </a:rPr>
                <a:t>FO</a:t>
              </a:r>
              <a:r>
                <a:rPr lang="en-US" altLang="zh-CN" b="1" baseline="-25000" dirty="0" smtClean="0">
                  <a:solidFill>
                    <a:srgbClr val="FFFF00"/>
                  </a:solidFill>
                  <a:effectLst>
                    <a:outerShdw blurRad="38100" dist="38100" dir="2700000" algn="tl">
                      <a:srgbClr val="000000">
                        <a:alpha val="43137"/>
                      </a:srgbClr>
                    </a:outerShdw>
                  </a:effectLst>
                </a:rPr>
                <a:t>-12</a:t>
              </a:r>
              <a:endParaRPr lang="zh-CN" altLang="en-US" b="1" baseline="-25000" dirty="0">
                <a:solidFill>
                  <a:srgbClr val="FFFF00"/>
                </a:solidFill>
                <a:effectLst>
                  <a:outerShdw blurRad="38100" dist="38100" dir="2700000" algn="tl">
                    <a:srgbClr val="000000">
                      <a:alpha val="43137"/>
                    </a:srgbClr>
                  </a:outerShdw>
                </a:effectLst>
              </a:endParaRPr>
            </a:p>
          </p:txBody>
        </p:sp>
        <p:sp>
          <p:nvSpPr>
            <p:cNvPr id="12" name="线形标注 1 11"/>
            <p:cNvSpPr/>
            <p:nvPr/>
          </p:nvSpPr>
          <p:spPr>
            <a:xfrm>
              <a:off x="1928794" y="5269288"/>
              <a:ext cx="642942" cy="285752"/>
            </a:xfrm>
            <a:prstGeom prst="borderCallout1">
              <a:avLst>
                <a:gd name="adj1" fmla="val -10221"/>
                <a:gd name="adj2" fmla="val 65851"/>
                <a:gd name="adj3" fmla="val -67910"/>
                <a:gd name="adj4" fmla="val 84135"/>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smtClean="0">
                  <a:solidFill>
                    <a:srgbClr val="FFFF00"/>
                  </a:solidFill>
                  <a:effectLst>
                    <a:outerShdw blurRad="38100" dist="38100" dir="2700000" algn="tl">
                      <a:srgbClr val="000000">
                        <a:alpha val="43137"/>
                      </a:srgbClr>
                    </a:outerShdw>
                  </a:effectLst>
                </a:rPr>
                <a:t>FO</a:t>
              </a:r>
              <a:r>
                <a:rPr lang="en-US" altLang="zh-CN" b="1" baseline="-25000" dirty="0" smtClean="0">
                  <a:solidFill>
                    <a:srgbClr val="FFFF00"/>
                  </a:solidFill>
                  <a:effectLst>
                    <a:outerShdw blurRad="38100" dist="38100" dir="2700000" algn="tl">
                      <a:srgbClr val="000000">
                        <a:alpha val="43137"/>
                      </a:srgbClr>
                    </a:outerShdw>
                  </a:effectLst>
                </a:rPr>
                <a:t>-11</a:t>
              </a:r>
              <a:endParaRPr lang="zh-CN" altLang="en-US" b="1" baseline="-25000" dirty="0">
                <a:solidFill>
                  <a:srgbClr val="FFFF00"/>
                </a:solidFill>
                <a:effectLst>
                  <a:outerShdw blurRad="38100" dist="38100" dir="2700000" algn="tl">
                    <a:srgbClr val="000000">
                      <a:alpha val="43137"/>
                    </a:srgbClr>
                  </a:outerShdw>
                </a:effectLst>
              </a:endParaRPr>
            </a:p>
          </p:txBody>
        </p:sp>
        <p:sp>
          <p:nvSpPr>
            <p:cNvPr id="13" name="线形标注 1 12"/>
            <p:cNvSpPr/>
            <p:nvPr/>
          </p:nvSpPr>
          <p:spPr>
            <a:xfrm>
              <a:off x="6929454" y="4412032"/>
              <a:ext cx="642942" cy="285752"/>
            </a:xfrm>
            <a:prstGeom prst="borderCallout1">
              <a:avLst>
                <a:gd name="adj1" fmla="val 97762"/>
                <a:gd name="adj2" fmla="val 47853"/>
                <a:gd name="adj3" fmla="val 275793"/>
                <a:gd name="adj4" fmla="val 1173"/>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smtClean="0">
                  <a:solidFill>
                    <a:srgbClr val="FFFF00"/>
                  </a:solidFill>
                  <a:effectLst>
                    <a:outerShdw blurRad="38100" dist="38100" dir="2700000" algn="tl">
                      <a:srgbClr val="000000">
                        <a:alpha val="43137"/>
                      </a:srgbClr>
                    </a:outerShdw>
                  </a:effectLst>
                </a:rPr>
                <a:t>FO</a:t>
              </a:r>
              <a:r>
                <a:rPr lang="en-US" altLang="zh-CN" b="1" baseline="-25000" dirty="0" smtClean="0">
                  <a:solidFill>
                    <a:srgbClr val="FFFF00"/>
                  </a:solidFill>
                  <a:effectLst>
                    <a:outerShdw blurRad="38100" dist="38100" dir="2700000" algn="tl">
                      <a:srgbClr val="000000">
                        <a:alpha val="43137"/>
                      </a:srgbClr>
                    </a:outerShdw>
                  </a:effectLst>
                </a:rPr>
                <a:t>-31</a:t>
              </a:r>
              <a:endParaRPr lang="zh-CN" altLang="en-US" b="1" baseline="-25000" dirty="0">
                <a:solidFill>
                  <a:srgbClr val="FFFF00"/>
                </a:solidFill>
                <a:effectLst>
                  <a:outerShdw blurRad="38100" dist="38100" dir="2700000" algn="tl">
                    <a:srgbClr val="000000">
                      <a:alpha val="43137"/>
                    </a:srgbClr>
                  </a:outerShdw>
                </a:effectLst>
              </a:endParaRPr>
            </a:p>
          </p:txBody>
        </p:sp>
        <p:sp>
          <p:nvSpPr>
            <p:cNvPr id="14" name="线形标注 1 13"/>
            <p:cNvSpPr/>
            <p:nvPr/>
          </p:nvSpPr>
          <p:spPr>
            <a:xfrm>
              <a:off x="6000760" y="4412032"/>
              <a:ext cx="642942" cy="285752"/>
            </a:xfrm>
            <a:prstGeom prst="borderCallout1">
              <a:avLst>
                <a:gd name="adj1" fmla="val -14171"/>
                <a:gd name="adj2" fmla="val 49390"/>
                <a:gd name="adj3" fmla="val -245686"/>
                <a:gd name="adj4" fmla="val 127591"/>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smtClean="0">
                  <a:solidFill>
                    <a:srgbClr val="FFFF00"/>
                  </a:solidFill>
                  <a:effectLst>
                    <a:outerShdw blurRad="38100" dist="38100" dir="2700000" algn="tl">
                      <a:srgbClr val="000000">
                        <a:alpha val="43137"/>
                      </a:srgbClr>
                    </a:outerShdw>
                  </a:effectLst>
                </a:rPr>
                <a:t>FO</a:t>
              </a:r>
              <a:r>
                <a:rPr lang="en-US" altLang="zh-CN" b="1" baseline="-25000" dirty="0" smtClean="0">
                  <a:solidFill>
                    <a:srgbClr val="FFFF00"/>
                  </a:solidFill>
                  <a:effectLst>
                    <a:outerShdw blurRad="38100" dist="38100" dir="2700000" algn="tl">
                      <a:srgbClr val="000000">
                        <a:alpha val="43137"/>
                      </a:srgbClr>
                    </a:outerShdw>
                  </a:effectLst>
                </a:rPr>
                <a:t>-32</a:t>
              </a:r>
              <a:endParaRPr lang="zh-CN" altLang="en-US" b="1" baseline="-25000" dirty="0">
                <a:solidFill>
                  <a:srgbClr val="FFFF00"/>
                </a:solidFill>
                <a:effectLst>
                  <a:outerShdw blurRad="38100" dist="38100" dir="2700000" algn="tl">
                    <a:srgbClr val="000000">
                      <a:alpha val="43137"/>
                    </a:srgbClr>
                  </a:outerShdw>
                </a:effectLst>
              </a:endParaRPr>
            </a:p>
          </p:txBody>
        </p:sp>
        <p:sp>
          <p:nvSpPr>
            <p:cNvPr id="15" name="椭圆 14"/>
            <p:cNvSpPr/>
            <p:nvPr/>
          </p:nvSpPr>
          <p:spPr>
            <a:xfrm>
              <a:off x="1928794" y="2626082"/>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2214546" y="4126280"/>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椭圆 16"/>
            <p:cNvSpPr/>
            <p:nvPr/>
          </p:nvSpPr>
          <p:spPr>
            <a:xfrm>
              <a:off x="2143108" y="4840660"/>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椭圆 17"/>
            <p:cNvSpPr/>
            <p:nvPr/>
          </p:nvSpPr>
          <p:spPr>
            <a:xfrm>
              <a:off x="6286512" y="2554644"/>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6500826" y="5126412"/>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椭圆 19"/>
            <p:cNvSpPr/>
            <p:nvPr/>
          </p:nvSpPr>
          <p:spPr>
            <a:xfrm>
              <a:off x="3643306" y="2483206"/>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p:cNvSpPr/>
            <p:nvPr/>
          </p:nvSpPr>
          <p:spPr>
            <a:xfrm>
              <a:off x="4214810" y="6143644"/>
              <a:ext cx="214314" cy="21431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TextBox 21"/>
            <p:cNvSpPr txBox="1"/>
            <p:nvPr/>
          </p:nvSpPr>
          <p:spPr>
            <a:xfrm>
              <a:off x="4357686" y="6143644"/>
              <a:ext cx="1415772" cy="276999"/>
            </a:xfrm>
            <a:prstGeom prst="rect">
              <a:avLst/>
            </a:prstGeom>
            <a:noFill/>
          </p:spPr>
          <p:txBody>
            <a:bodyPr wrap="none" rtlCol="0">
              <a:spAutoFit/>
            </a:bodyPr>
            <a:lstStyle/>
            <a:p>
              <a:r>
                <a:rPr lang="zh-CN" altLang="en-US" sz="1200" dirty="0" smtClean="0"/>
                <a:t>为存储或缓冲存储</a:t>
              </a:r>
              <a:endParaRPr lang="zh-CN" altLang="en-US" sz="1200" dirty="0"/>
            </a:p>
          </p:txBody>
        </p:sp>
      </p:grpSp>
    </p:spTree>
    <p:extLst>
      <p:ext uri="{BB962C8B-B14F-4D97-AF65-F5344CB8AC3E}">
        <p14:creationId xmlns:p14="http://schemas.microsoft.com/office/powerpoint/2010/main" val="3881914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bwMode="auto">
          <a:xfrm>
            <a:off x="5000628" y="5072074"/>
            <a:ext cx="3802658" cy="1043340"/>
          </a:xfrm>
          <a:prstGeom prst="ellipse">
            <a:avLst/>
          </a:prstGeom>
          <a:solidFill>
            <a:schemeClr val="bg1">
              <a:lumMod val="85000"/>
            </a:schemeClr>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Arial" charset="0"/>
                <a:ea typeface="宋体" pitchFamily="2" charset="-122"/>
                <a:cs typeface="Arial" charset="0"/>
              </a:rPr>
              <a:t>中间库</a:t>
            </a:r>
          </a:p>
        </p:txBody>
      </p:sp>
      <p:pic>
        <p:nvPicPr>
          <p:cNvPr id="4" name="图片 3"/>
          <p:cNvPicPr>
            <a:picLocks noChangeAspect="1"/>
          </p:cNvPicPr>
          <p:nvPr/>
        </p:nvPicPr>
        <p:blipFill>
          <a:blip r:embed="rId3"/>
          <a:stretch>
            <a:fillRect/>
          </a:stretch>
        </p:blipFill>
        <p:spPr>
          <a:xfrm>
            <a:off x="1343783" y="1268760"/>
            <a:ext cx="6498913" cy="2952328"/>
          </a:xfrm>
          <a:prstGeom prst="rect">
            <a:avLst/>
          </a:prstGeom>
        </p:spPr>
      </p:pic>
      <p:pic>
        <p:nvPicPr>
          <p:cNvPr id="16" name="图片 15"/>
          <p:cNvPicPr>
            <a:picLocks noChangeAspect="1"/>
          </p:cNvPicPr>
          <p:nvPr/>
        </p:nvPicPr>
        <p:blipFill>
          <a:blip r:embed="rId4"/>
          <a:stretch>
            <a:fillRect/>
          </a:stretch>
        </p:blipFill>
        <p:spPr>
          <a:xfrm>
            <a:off x="3931741" y="1325147"/>
            <a:ext cx="1831626" cy="716850"/>
          </a:xfrm>
          <a:prstGeom prst="rect">
            <a:avLst/>
          </a:prstGeom>
        </p:spPr>
      </p:pic>
      <p:pic>
        <p:nvPicPr>
          <p:cNvPr id="17" name="图片 16"/>
          <p:cNvPicPr>
            <a:picLocks noChangeAspect="1"/>
          </p:cNvPicPr>
          <p:nvPr/>
        </p:nvPicPr>
        <p:blipFill>
          <a:blip r:embed="rId5"/>
          <a:stretch>
            <a:fillRect/>
          </a:stretch>
        </p:blipFill>
        <p:spPr>
          <a:xfrm>
            <a:off x="5763367" y="1324599"/>
            <a:ext cx="1756727" cy="763601"/>
          </a:xfrm>
          <a:prstGeom prst="rect">
            <a:avLst/>
          </a:prstGeom>
        </p:spPr>
      </p:pic>
      <p:pic>
        <p:nvPicPr>
          <p:cNvPr id="21" name="图片 20"/>
          <p:cNvPicPr>
            <a:picLocks noChangeAspect="1"/>
          </p:cNvPicPr>
          <p:nvPr/>
        </p:nvPicPr>
        <p:blipFill>
          <a:blip r:embed="rId6"/>
          <a:stretch>
            <a:fillRect/>
          </a:stretch>
        </p:blipFill>
        <p:spPr>
          <a:xfrm>
            <a:off x="4511174" y="2355941"/>
            <a:ext cx="126386" cy="236062"/>
          </a:xfrm>
          <a:prstGeom prst="rect">
            <a:avLst/>
          </a:prstGeom>
        </p:spPr>
      </p:pic>
      <p:grpSp>
        <p:nvGrpSpPr>
          <p:cNvPr id="27" name="组合 26"/>
          <p:cNvGrpSpPr/>
          <p:nvPr/>
        </p:nvGrpSpPr>
        <p:grpSpPr>
          <a:xfrm>
            <a:off x="5192073" y="2005819"/>
            <a:ext cx="934426" cy="2039818"/>
            <a:chOff x="5436096" y="2570573"/>
            <a:chExt cx="1307150" cy="3740305"/>
          </a:xfrm>
        </p:grpSpPr>
        <p:pic>
          <p:nvPicPr>
            <p:cNvPr id="10" name="图片 9"/>
            <p:cNvPicPr>
              <a:picLocks noChangeAspect="1"/>
            </p:cNvPicPr>
            <p:nvPr/>
          </p:nvPicPr>
          <p:blipFill>
            <a:blip r:embed="rId7"/>
            <a:stretch>
              <a:fillRect/>
            </a:stretch>
          </p:blipFill>
          <p:spPr>
            <a:xfrm>
              <a:off x="5436096" y="2619442"/>
              <a:ext cx="1307150" cy="3691436"/>
            </a:xfrm>
            <a:prstGeom prst="rect">
              <a:avLst/>
            </a:prstGeom>
          </p:spPr>
        </p:pic>
        <p:pic>
          <p:nvPicPr>
            <p:cNvPr id="23" name="图片 22"/>
            <p:cNvPicPr>
              <a:picLocks noChangeAspect="1"/>
            </p:cNvPicPr>
            <p:nvPr/>
          </p:nvPicPr>
          <p:blipFill>
            <a:blip r:embed="rId8"/>
            <a:stretch>
              <a:fillRect/>
            </a:stretch>
          </p:blipFill>
          <p:spPr>
            <a:xfrm flipV="1">
              <a:off x="6235268" y="2570573"/>
              <a:ext cx="384000" cy="225600"/>
            </a:xfrm>
            <a:prstGeom prst="rect">
              <a:avLst/>
            </a:prstGeom>
          </p:spPr>
        </p:pic>
      </p:grpSp>
      <p:grpSp>
        <p:nvGrpSpPr>
          <p:cNvPr id="26" name="组合 25"/>
          <p:cNvGrpSpPr/>
          <p:nvPr/>
        </p:nvGrpSpPr>
        <p:grpSpPr>
          <a:xfrm>
            <a:off x="3473784" y="2011099"/>
            <a:ext cx="1255010" cy="780625"/>
            <a:chOff x="3032415" y="2580256"/>
            <a:chExt cx="1755609" cy="1431390"/>
          </a:xfrm>
        </p:grpSpPr>
        <p:pic>
          <p:nvPicPr>
            <p:cNvPr id="9" name="图片 8"/>
            <p:cNvPicPr>
              <a:picLocks noChangeAspect="1"/>
            </p:cNvPicPr>
            <p:nvPr/>
          </p:nvPicPr>
          <p:blipFill>
            <a:blip r:embed="rId9"/>
            <a:stretch>
              <a:fillRect/>
            </a:stretch>
          </p:blipFill>
          <p:spPr>
            <a:xfrm>
              <a:off x="3032415" y="2619442"/>
              <a:ext cx="1755609" cy="1392204"/>
            </a:xfrm>
            <a:prstGeom prst="rect">
              <a:avLst/>
            </a:prstGeom>
          </p:spPr>
        </p:pic>
        <p:pic>
          <p:nvPicPr>
            <p:cNvPr id="24" name="图片 23"/>
            <p:cNvPicPr>
              <a:picLocks noChangeAspect="1"/>
            </p:cNvPicPr>
            <p:nvPr/>
          </p:nvPicPr>
          <p:blipFill>
            <a:blip r:embed="rId10"/>
            <a:stretch>
              <a:fillRect/>
            </a:stretch>
          </p:blipFill>
          <p:spPr>
            <a:xfrm>
              <a:off x="3629848" y="2580256"/>
              <a:ext cx="384081" cy="225572"/>
            </a:xfrm>
            <a:prstGeom prst="rect">
              <a:avLst/>
            </a:prstGeom>
          </p:spPr>
        </p:pic>
      </p:grpSp>
      <p:pic>
        <p:nvPicPr>
          <p:cNvPr id="15" name="图片 14"/>
          <p:cNvPicPr>
            <a:picLocks noChangeAspect="1"/>
          </p:cNvPicPr>
          <p:nvPr/>
        </p:nvPicPr>
        <p:blipFill>
          <a:blip r:embed="rId11"/>
          <a:stretch>
            <a:fillRect/>
          </a:stretch>
        </p:blipFill>
        <p:spPr>
          <a:xfrm>
            <a:off x="1437175" y="1321612"/>
            <a:ext cx="2494567" cy="782703"/>
          </a:xfrm>
          <a:prstGeom prst="rect">
            <a:avLst/>
          </a:prstGeom>
        </p:spPr>
      </p:pic>
      <p:grpSp>
        <p:nvGrpSpPr>
          <p:cNvPr id="85" name="组合 84"/>
          <p:cNvGrpSpPr/>
          <p:nvPr/>
        </p:nvGrpSpPr>
        <p:grpSpPr>
          <a:xfrm>
            <a:off x="1794693" y="2041400"/>
            <a:ext cx="971867" cy="2107680"/>
            <a:chOff x="1721734" y="1272742"/>
            <a:chExt cx="971867" cy="2107680"/>
          </a:xfrm>
        </p:grpSpPr>
        <p:pic>
          <p:nvPicPr>
            <p:cNvPr id="5" name="图片 4"/>
            <p:cNvPicPr>
              <a:picLocks noChangeAspect="1"/>
            </p:cNvPicPr>
            <p:nvPr/>
          </p:nvPicPr>
          <p:blipFill>
            <a:blip r:embed="rId12"/>
            <a:stretch>
              <a:fillRect/>
            </a:stretch>
          </p:blipFill>
          <p:spPr>
            <a:xfrm>
              <a:off x="1721734" y="1312389"/>
              <a:ext cx="971867" cy="2068033"/>
            </a:xfrm>
            <a:prstGeom prst="rect">
              <a:avLst/>
            </a:prstGeom>
          </p:spPr>
        </p:pic>
        <p:pic>
          <p:nvPicPr>
            <p:cNvPr id="18" name="图片 17"/>
            <p:cNvPicPr>
              <a:picLocks noChangeAspect="1"/>
            </p:cNvPicPr>
            <p:nvPr/>
          </p:nvPicPr>
          <p:blipFill>
            <a:blip r:embed="rId13"/>
            <a:stretch>
              <a:fillRect/>
            </a:stretch>
          </p:blipFill>
          <p:spPr>
            <a:xfrm flipV="1">
              <a:off x="2339439" y="1272742"/>
              <a:ext cx="126959" cy="235596"/>
            </a:xfrm>
            <a:prstGeom prst="rect">
              <a:avLst/>
            </a:prstGeom>
          </p:spPr>
        </p:pic>
      </p:grpSp>
      <p:pic>
        <p:nvPicPr>
          <p:cNvPr id="8" name="图片 7"/>
          <p:cNvPicPr>
            <a:picLocks noChangeAspect="1"/>
          </p:cNvPicPr>
          <p:nvPr/>
        </p:nvPicPr>
        <p:blipFill>
          <a:blip r:embed="rId14"/>
          <a:stretch>
            <a:fillRect/>
          </a:stretch>
        </p:blipFill>
        <p:spPr>
          <a:xfrm>
            <a:off x="2515349" y="2788134"/>
            <a:ext cx="2139851" cy="490395"/>
          </a:xfrm>
          <a:prstGeom prst="rect">
            <a:avLst/>
          </a:prstGeom>
        </p:spPr>
      </p:pic>
      <p:pic>
        <p:nvPicPr>
          <p:cNvPr id="6" name="图片 5"/>
          <p:cNvPicPr>
            <a:picLocks noChangeAspect="1"/>
          </p:cNvPicPr>
          <p:nvPr/>
        </p:nvPicPr>
        <p:blipFill>
          <a:blip r:embed="rId15"/>
          <a:stretch>
            <a:fillRect/>
          </a:stretch>
        </p:blipFill>
        <p:spPr>
          <a:xfrm>
            <a:off x="2509658" y="3220109"/>
            <a:ext cx="1019807" cy="676092"/>
          </a:xfrm>
          <a:prstGeom prst="rect">
            <a:avLst/>
          </a:prstGeom>
        </p:spPr>
      </p:pic>
      <p:sp>
        <p:nvSpPr>
          <p:cNvPr id="30" name="线形标注 1 29"/>
          <p:cNvSpPr/>
          <p:nvPr/>
        </p:nvSpPr>
        <p:spPr>
          <a:xfrm>
            <a:off x="2386661" y="3443456"/>
            <a:ext cx="495409" cy="147340"/>
          </a:xfrm>
          <a:prstGeom prst="borderCallout1">
            <a:avLst>
              <a:gd name="adj1" fmla="val -10221"/>
              <a:gd name="adj2" fmla="val 65851"/>
              <a:gd name="adj3" fmla="val -67910"/>
              <a:gd name="adj4" fmla="val 84135"/>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b="1" dirty="0" smtClean="0">
                <a:solidFill>
                  <a:srgbClr val="FFFF00"/>
                </a:solidFill>
                <a:effectLst>
                  <a:outerShdw blurRad="38100" dist="38100" dir="2700000" algn="tl">
                    <a:srgbClr val="000000">
                      <a:alpha val="43137"/>
                    </a:srgbClr>
                  </a:outerShdw>
                </a:effectLst>
              </a:rPr>
              <a:t>FO</a:t>
            </a:r>
            <a:r>
              <a:rPr lang="en-US" altLang="zh-CN" sz="1000" b="1" baseline="-25000" dirty="0" smtClean="0">
                <a:solidFill>
                  <a:srgbClr val="FFFF00"/>
                </a:solidFill>
                <a:effectLst>
                  <a:outerShdw blurRad="38100" dist="38100" dir="2700000" algn="tl">
                    <a:srgbClr val="000000">
                      <a:alpha val="43137"/>
                    </a:srgbClr>
                  </a:outerShdw>
                </a:effectLst>
              </a:rPr>
              <a:t>-11</a:t>
            </a:r>
            <a:endParaRPr lang="zh-CN" altLang="en-US" sz="1000" b="1" baseline="-25000" dirty="0">
              <a:solidFill>
                <a:srgbClr val="FFFF00"/>
              </a:solidFill>
              <a:effectLst>
                <a:outerShdw blurRad="38100" dist="38100" dir="2700000" algn="tl">
                  <a:srgbClr val="000000">
                    <a:alpha val="43137"/>
                  </a:srgbClr>
                </a:outerShdw>
              </a:effectLst>
            </a:endParaRPr>
          </a:p>
        </p:txBody>
      </p:sp>
      <p:pic>
        <p:nvPicPr>
          <p:cNvPr id="31" name="图片 30"/>
          <p:cNvPicPr>
            <a:picLocks noChangeAspect="1"/>
          </p:cNvPicPr>
          <p:nvPr/>
        </p:nvPicPr>
        <p:blipFill>
          <a:blip r:embed="rId16"/>
          <a:stretch>
            <a:fillRect/>
          </a:stretch>
        </p:blipFill>
        <p:spPr>
          <a:xfrm>
            <a:off x="2916053" y="2907842"/>
            <a:ext cx="627573" cy="315857"/>
          </a:xfrm>
          <a:prstGeom prst="rect">
            <a:avLst/>
          </a:prstGeom>
        </p:spPr>
      </p:pic>
      <p:pic>
        <p:nvPicPr>
          <p:cNvPr id="32" name="图片 31"/>
          <p:cNvPicPr>
            <a:picLocks noChangeAspect="1"/>
          </p:cNvPicPr>
          <p:nvPr/>
        </p:nvPicPr>
        <p:blipFill>
          <a:blip r:embed="rId17"/>
          <a:stretch>
            <a:fillRect/>
          </a:stretch>
        </p:blipFill>
        <p:spPr>
          <a:xfrm>
            <a:off x="2665281" y="2534932"/>
            <a:ext cx="640648" cy="292583"/>
          </a:xfrm>
          <a:prstGeom prst="rect">
            <a:avLst/>
          </a:prstGeom>
        </p:spPr>
      </p:pic>
      <p:pic>
        <p:nvPicPr>
          <p:cNvPr id="33" name="图片 32"/>
          <p:cNvPicPr>
            <a:picLocks noChangeAspect="1"/>
          </p:cNvPicPr>
          <p:nvPr/>
        </p:nvPicPr>
        <p:blipFill>
          <a:blip r:embed="rId18"/>
          <a:stretch>
            <a:fillRect/>
          </a:stretch>
        </p:blipFill>
        <p:spPr>
          <a:xfrm>
            <a:off x="3185401" y="2145219"/>
            <a:ext cx="631932" cy="252686"/>
          </a:xfrm>
          <a:prstGeom prst="rect">
            <a:avLst/>
          </a:prstGeom>
        </p:spPr>
      </p:pic>
      <p:pic>
        <p:nvPicPr>
          <p:cNvPr id="13" name="图片 12"/>
          <p:cNvPicPr>
            <a:picLocks noChangeAspect="1"/>
          </p:cNvPicPr>
          <p:nvPr/>
        </p:nvPicPr>
        <p:blipFill>
          <a:blip r:embed="rId19"/>
          <a:stretch>
            <a:fillRect/>
          </a:stretch>
        </p:blipFill>
        <p:spPr>
          <a:xfrm>
            <a:off x="5912730" y="3063028"/>
            <a:ext cx="1424299" cy="823449"/>
          </a:xfrm>
          <a:prstGeom prst="rect">
            <a:avLst/>
          </a:prstGeom>
        </p:spPr>
      </p:pic>
      <p:pic>
        <p:nvPicPr>
          <p:cNvPr id="14" name="图片 13"/>
          <p:cNvPicPr>
            <a:picLocks noChangeAspect="1"/>
          </p:cNvPicPr>
          <p:nvPr/>
        </p:nvPicPr>
        <p:blipFill>
          <a:blip r:embed="rId20"/>
          <a:stretch>
            <a:fillRect/>
          </a:stretch>
        </p:blipFill>
        <p:spPr>
          <a:xfrm>
            <a:off x="5925484" y="2433456"/>
            <a:ext cx="1411545" cy="623664"/>
          </a:xfrm>
          <a:prstGeom prst="rect">
            <a:avLst/>
          </a:prstGeom>
        </p:spPr>
      </p:pic>
      <p:sp>
        <p:nvSpPr>
          <p:cNvPr id="35" name="线形标注 1 34"/>
          <p:cNvSpPr/>
          <p:nvPr/>
        </p:nvSpPr>
        <p:spPr bwMode="auto">
          <a:xfrm>
            <a:off x="5206234" y="3125523"/>
            <a:ext cx="486280" cy="153006"/>
          </a:xfrm>
          <a:prstGeom prst="borderCallout1">
            <a:avLst>
              <a:gd name="adj1" fmla="val 40112"/>
              <a:gd name="adj2" fmla="val 97191"/>
              <a:gd name="adj3" fmla="val 106684"/>
              <a:gd name="adj4" fmla="val 212457"/>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a:t>
            </a:r>
            <a:r>
              <a:rPr lang="en-US" altLang="zh-CN" sz="1000" baseline="-25000" dirty="0">
                <a:solidFill>
                  <a:srgbClr val="FFFF00"/>
                </a:solidFill>
                <a:effectLst>
                  <a:outerShdw blurRad="38100" dist="38100" dir="2700000" algn="tl">
                    <a:srgbClr val="000000">
                      <a:alpha val="43137"/>
                    </a:srgbClr>
                  </a:outerShdw>
                </a:effectLst>
                <a:latin typeface="+mn-lt"/>
                <a:ea typeface="+mn-ea"/>
                <a:cs typeface="+mn-cs"/>
              </a:rPr>
              <a:t>-31</a:t>
            </a:r>
            <a:endParaRPr lang="zh-CN" altLang="en-US" sz="1000" baseline="-25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37" name="线形标注 1 36"/>
          <p:cNvSpPr/>
          <p:nvPr/>
        </p:nvSpPr>
        <p:spPr bwMode="auto">
          <a:xfrm>
            <a:off x="5979108" y="2968344"/>
            <a:ext cx="486280" cy="153006"/>
          </a:xfrm>
          <a:prstGeom prst="borderCallout1">
            <a:avLst>
              <a:gd name="adj1" fmla="val -2532"/>
              <a:gd name="adj2" fmla="val 45684"/>
              <a:gd name="adj3" fmla="val -112627"/>
              <a:gd name="adj4" fmla="val 76779"/>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a:t>
            </a:r>
            <a:r>
              <a:rPr lang="en-US" altLang="zh-CN" sz="1000" baseline="-25000" dirty="0">
                <a:solidFill>
                  <a:srgbClr val="FFFF00"/>
                </a:solidFill>
                <a:effectLst>
                  <a:outerShdw blurRad="38100" dist="38100" dir="2700000" algn="tl">
                    <a:srgbClr val="000000">
                      <a:alpha val="43137"/>
                    </a:srgbClr>
                  </a:outerShdw>
                </a:effectLst>
                <a:latin typeface="+mn-lt"/>
                <a:ea typeface="+mn-ea"/>
                <a:cs typeface="+mn-cs"/>
              </a:rPr>
              <a:t>-32</a:t>
            </a:r>
            <a:endParaRPr lang="zh-CN" altLang="en-US" sz="1000" baseline="-25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38" name="线形标注 1 37"/>
          <p:cNvSpPr/>
          <p:nvPr/>
        </p:nvSpPr>
        <p:spPr bwMode="auto">
          <a:xfrm>
            <a:off x="6057028" y="2405197"/>
            <a:ext cx="491492" cy="153006"/>
          </a:xfrm>
          <a:prstGeom prst="borderCallout1">
            <a:avLst>
              <a:gd name="adj1" fmla="val -5577"/>
              <a:gd name="adj2" fmla="val 43744"/>
              <a:gd name="adj3" fmla="val -82167"/>
              <a:gd name="adj4" fmla="val -1110"/>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a:t>
            </a:r>
            <a:r>
              <a:rPr lang="en-US" altLang="zh-CN" sz="1000" baseline="-25000" dirty="0">
                <a:solidFill>
                  <a:srgbClr val="FFFF00"/>
                </a:solidFill>
                <a:effectLst>
                  <a:outerShdw blurRad="38100" dist="38100" dir="2700000" algn="tl">
                    <a:srgbClr val="000000">
                      <a:alpha val="43137"/>
                    </a:srgbClr>
                  </a:outerShdw>
                </a:effectLst>
                <a:latin typeface="+mn-lt"/>
                <a:ea typeface="+mn-ea"/>
                <a:cs typeface="+mn-cs"/>
              </a:rPr>
              <a:t>-3</a:t>
            </a:r>
            <a:endParaRPr lang="zh-CN" altLang="en-US" sz="1000" baseline="-25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39" name="线形标注 1 38"/>
          <p:cNvSpPr/>
          <p:nvPr/>
        </p:nvSpPr>
        <p:spPr bwMode="auto">
          <a:xfrm>
            <a:off x="7108713" y="1607069"/>
            <a:ext cx="486280" cy="153006"/>
          </a:xfrm>
          <a:prstGeom prst="borderCallout1">
            <a:avLst>
              <a:gd name="adj1" fmla="val 97986"/>
              <a:gd name="adj2" fmla="val 49452"/>
              <a:gd name="adj3" fmla="val 198064"/>
              <a:gd name="adj4" fmla="val 34065"/>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smtClean="0">
                <a:solidFill>
                  <a:srgbClr val="FFFF00"/>
                </a:solidFill>
                <a:effectLst>
                  <a:outerShdw blurRad="38100" dist="38100" dir="2700000" algn="tl">
                    <a:srgbClr val="000000">
                      <a:alpha val="43137"/>
                    </a:srgbClr>
                  </a:outerShdw>
                </a:effectLst>
                <a:latin typeface="+mn-lt"/>
                <a:ea typeface="+mn-ea"/>
                <a:cs typeface="+mn-cs"/>
              </a:rPr>
              <a:t>FO</a:t>
            </a:r>
            <a:endParaRPr kumimoji="0" lang="zh-CN" altLang="en-US" sz="1000" b="1" i="0" u="none" strike="noStrike" cap="none" normalizeH="0" baseline="0" dirty="0" smtClean="0">
              <a:ln>
                <a:noFill/>
              </a:ln>
              <a:solidFill>
                <a:schemeClr val="tx1"/>
              </a:solidFill>
              <a:effectLst/>
              <a:ea typeface="宋体" pitchFamily="2" charset="-122"/>
            </a:endParaRPr>
          </a:p>
        </p:txBody>
      </p:sp>
      <p:sp>
        <p:nvSpPr>
          <p:cNvPr id="43" name="矩形 42"/>
          <p:cNvSpPr/>
          <p:nvPr/>
        </p:nvSpPr>
        <p:spPr bwMode="auto">
          <a:xfrm>
            <a:off x="4897120" y="5587536"/>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1200" b="1" i="0" u="none" strike="noStrike" cap="none" normalizeH="0" baseline="-25000" dirty="0" smtClean="0">
                <a:ln>
                  <a:noFill/>
                </a:ln>
                <a:solidFill>
                  <a:schemeClr val="tx1"/>
                </a:solidFill>
                <a:effectLst/>
                <a:latin typeface="Arial" charset="0"/>
                <a:ea typeface="宋体" pitchFamily="2" charset="-122"/>
                <a:cs typeface="Arial" charset="0"/>
              </a:rPr>
              <a:t>-11</a:t>
            </a:r>
            <a:endParaRPr kumimoji="0" lang="zh-CN" altLang="en-US" sz="12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57" name="矩形 56"/>
          <p:cNvSpPr/>
          <p:nvPr/>
        </p:nvSpPr>
        <p:spPr bwMode="auto">
          <a:xfrm>
            <a:off x="5440657" y="5739350"/>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1200" b="1" i="0" u="none" strike="noStrike" cap="none" normalizeH="0" baseline="-25000" dirty="0" smtClean="0">
                <a:ln>
                  <a:noFill/>
                </a:ln>
                <a:solidFill>
                  <a:schemeClr val="tx1"/>
                </a:solidFill>
                <a:effectLst/>
                <a:latin typeface="Arial" charset="0"/>
                <a:ea typeface="宋体" pitchFamily="2" charset="-122"/>
                <a:cs typeface="Arial" charset="0"/>
              </a:rPr>
              <a:t>-12</a:t>
            </a:r>
            <a:endParaRPr kumimoji="0" lang="zh-CN" altLang="en-US" sz="12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58" name="矩形 57"/>
          <p:cNvSpPr/>
          <p:nvPr/>
        </p:nvSpPr>
        <p:spPr bwMode="auto">
          <a:xfrm>
            <a:off x="5907771" y="5889429"/>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1200" b="1" i="0" u="none" strike="noStrike" cap="none" normalizeH="0" baseline="-25000" dirty="0" smtClean="0">
                <a:ln>
                  <a:noFill/>
                </a:ln>
                <a:solidFill>
                  <a:schemeClr val="tx1"/>
                </a:solidFill>
                <a:effectLst/>
                <a:latin typeface="Arial" charset="0"/>
                <a:ea typeface="宋体" pitchFamily="2" charset="-122"/>
                <a:cs typeface="Arial" charset="0"/>
              </a:rPr>
              <a:t>-1</a:t>
            </a:r>
            <a:endParaRPr kumimoji="0" lang="zh-CN" altLang="en-US" sz="12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0" name="矩形 59"/>
          <p:cNvSpPr/>
          <p:nvPr/>
        </p:nvSpPr>
        <p:spPr bwMode="auto">
          <a:xfrm>
            <a:off x="6494537" y="5963600"/>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1200" b="1" i="0" u="none" strike="noStrike" cap="none" normalizeH="0" baseline="-25000" dirty="0" smtClean="0">
                <a:ln>
                  <a:noFill/>
                </a:ln>
                <a:solidFill>
                  <a:schemeClr val="tx1"/>
                </a:solidFill>
                <a:effectLst/>
                <a:latin typeface="Arial" charset="0"/>
                <a:ea typeface="宋体" pitchFamily="2" charset="-122"/>
                <a:cs typeface="Arial" charset="0"/>
              </a:rPr>
              <a:t>-2</a:t>
            </a:r>
            <a:endParaRPr kumimoji="0" lang="zh-CN" altLang="en-US" sz="12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2" name="矩形 61"/>
          <p:cNvSpPr/>
          <p:nvPr/>
        </p:nvSpPr>
        <p:spPr bwMode="auto">
          <a:xfrm>
            <a:off x="7014380" y="5963600"/>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1200" b="1" i="0" u="none" strike="noStrike" cap="none" normalizeH="0" baseline="-25000" dirty="0" smtClean="0">
                <a:ln>
                  <a:noFill/>
                </a:ln>
                <a:solidFill>
                  <a:schemeClr val="tx1"/>
                </a:solidFill>
                <a:effectLst/>
                <a:latin typeface="Arial" charset="0"/>
                <a:ea typeface="宋体" pitchFamily="2" charset="-122"/>
                <a:cs typeface="Arial" charset="0"/>
              </a:rPr>
              <a:t>-31</a:t>
            </a:r>
            <a:endParaRPr kumimoji="0" lang="zh-CN" altLang="en-US" sz="12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3" name="矩形 62"/>
          <p:cNvSpPr/>
          <p:nvPr/>
        </p:nvSpPr>
        <p:spPr bwMode="auto">
          <a:xfrm>
            <a:off x="7542503" y="5889267"/>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1200" b="1" i="0" u="none" strike="noStrike" cap="none" normalizeH="0" baseline="-25000" dirty="0" smtClean="0">
                <a:ln>
                  <a:noFill/>
                </a:ln>
                <a:solidFill>
                  <a:schemeClr val="tx1"/>
                </a:solidFill>
                <a:effectLst/>
                <a:latin typeface="Arial" charset="0"/>
                <a:ea typeface="宋体" pitchFamily="2" charset="-122"/>
                <a:cs typeface="Arial" charset="0"/>
              </a:rPr>
              <a:t>-32</a:t>
            </a:r>
            <a:endParaRPr kumimoji="0" lang="zh-CN" altLang="en-US" sz="12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4" name="矩形 63"/>
          <p:cNvSpPr/>
          <p:nvPr/>
        </p:nvSpPr>
        <p:spPr bwMode="auto">
          <a:xfrm>
            <a:off x="8074083" y="5739350"/>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1200" b="1" i="0" u="none" strike="noStrike" cap="none" normalizeH="0" baseline="-25000" dirty="0" smtClean="0">
                <a:ln>
                  <a:noFill/>
                </a:ln>
                <a:solidFill>
                  <a:schemeClr val="tx1"/>
                </a:solidFill>
                <a:effectLst/>
                <a:latin typeface="Arial" charset="0"/>
                <a:ea typeface="宋体" pitchFamily="2" charset="-122"/>
                <a:cs typeface="Arial" charset="0"/>
              </a:rPr>
              <a:t>-3</a:t>
            </a:r>
            <a:endParaRPr kumimoji="0" lang="zh-CN" altLang="en-US" sz="12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5" name="矩形 64"/>
          <p:cNvSpPr/>
          <p:nvPr/>
        </p:nvSpPr>
        <p:spPr bwMode="auto">
          <a:xfrm>
            <a:off x="8597906" y="5587536"/>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1200" b="1" i="0" u="none" strike="noStrike" cap="none" normalizeH="0" baseline="0" dirty="0" smtClean="0">
                <a:ln>
                  <a:noFill/>
                </a:ln>
                <a:solidFill>
                  <a:schemeClr val="tx1"/>
                </a:solidFill>
                <a:effectLst/>
                <a:latin typeface="Arial" charset="0"/>
                <a:ea typeface="宋体" pitchFamily="2" charset="-122"/>
                <a:cs typeface="Arial" charset="0"/>
              </a:rPr>
              <a:t>F0</a:t>
            </a:r>
            <a:endParaRPr kumimoji="0" lang="zh-CN" altLang="en-US" sz="12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87" name="标题 86"/>
          <p:cNvSpPr>
            <a:spLocks noGrp="1"/>
          </p:cNvSpPr>
          <p:nvPr>
            <p:ph type="title"/>
          </p:nvPr>
        </p:nvSpPr>
        <p:spPr>
          <a:xfrm>
            <a:off x="665899" y="346256"/>
            <a:ext cx="7772400" cy="990600"/>
          </a:xfrm>
        </p:spPr>
        <p:txBody>
          <a:bodyPr/>
          <a:lstStyle/>
          <a:p>
            <a:r>
              <a:rPr lang="zh-CN" altLang="en-US" dirty="0" smtClean="0"/>
              <a:t>基于库存的分散式装配</a:t>
            </a:r>
            <a:endParaRPr lang="zh-CN" altLang="en-US" dirty="0"/>
          </a:p>
        </p:txBody>
      </p:sp>
      <p:sp>
        <p:nvSpPr>
          <p:cNvPr id="40" name="内容占位符 5"/>
          <p:cNvSpPr txBox="1">
            <a:spLocks/>
          </p:cNvSpPr>
          <p:nvPr/>
        </p:nvSpPr>
        <p:spPr>
          <a:xfrm>
            <a:off x="857224" y="4357694"/>
            <a:ext cx="7772400" cy="971536"/>
          </a:xfrm>
          <a:prstGeom prst="rect">
            <a:avLst/>
          </a:prstGeom>
        </p:spPr>
        <p:txBody>
          <a:bodyPr/>
          <a:lstStyle/>
          <a:p>
            <a:pPr marL="168275" marR="0" lvl="0" indent="-168275" algn="l" defTabSz="914400" rtl="0" eaLnBrk="1" fontAlgn="base" latinLnBrk="0" hangingPunct="1">
              <a:lnSpc>
                <a:spcPct val="100000"/>
              </a:lnSpc>
              <a:spcBef>
                <a:spcPct val="20000"/>
              </a:spcBef>
              <a:spcAft>
                <a:spcPct val="0"/>
              </a:spcAft>
              <a:buClr>
                <a:schemeClr val="tx2"/>
              </a:buClr>
              <a:buSzTx/>
              <a:buFont typeface="Wingdings" pitchFamily="2" charset="2"/>
              <a:buBlip>
                <a:blip r:embed="rId21"/>
              </a:buBlip>
              <a:tabLst/>
              <a:defRPr/>
            </a:pPr>
            <a:r>
              <a:rPr kumimoji="0" lang="zh-CN" altLang="en-US" sz="2000" b="1" i="0" u="none" strike="noStrike" kern="0" cap="none" spc="0" normalizeH="0" baseline="0" noProof="0" dirty="0" smtClean="0">
                <a:ln>
                  <a:noFill/>
                </a:ln>
                <a:solidFill>
                  <a:srgbClr val="FF010D"/>
                </a:solidFill>
                <a:effectLst/>
                <a:uLnTx/>
                <a:uFillTx/>
                <a:latin typeface="+mn-lt"/>
                <a:ea typeface="+mn-ea"/>
                <a:cs typeface="+mn-cs"/>
              </a:rPr>
              <a:t>指令与资源能力计划</a:t>
            </a:r>
            <a:endParaRPr kumimoji="0" lang="en-US" altLang="zh-CN" sz="2000" b="1" i="0" u="none" strike="noStrike" kern="0" cap="none" spc="0" normalizeH="0" baseline="0" noProof="0" dirty="0" smtClean="0">
              <a:ln>
                <a:noFill/>
              </a:ln>
              <a:solidFill>
                <a:srgbClr val="FF010D"/>
              </a:solidFill>
              <a:effectLst/>
              <a:uLnTx/>
              <a:uFillTx/>
              <a:latin typeface="+mn-lt"/>
              <a:ea typeface="+mn-ea"/>
              <a:cs typeface="+mn-cs"/>
            </a:endParaRPr>
          </a:p>
          <a:p>
            <a:pPr marL="628650" lvl="1" indent="-171450">
              <a:spcBef>
                <a:spcPct val="20000"/>
              </a:spcBef>
              <a:buClr>
                <a:schemeClr val="tx1"/>
              </a:buClr>
              <a:buBlip>
                <a:blip r:embed="rId22"/>
              </a:buBlip>
            </a:pPr>
            <a:r>
              <a:rPr lang="zh-CN" altLang="en-US" sz="1200" b="0" kern="0" dirty="0" smtClean="0">
                <a:latin typeface="+mn-lt"/>
                <a:ea typeface="+mn-ea"/>
              </a:rPr>
              <a:t>多级指令，指令形式丰富，包括组合件的单件与批量装配、检验入库或暂存，也包括最终产品的单台装配和批量装配；</a:t>
            </a:r>
            <a:endParaRPr lang="en-US" altLang="zh-CN" sz="1200" b="0" kern="0" dirty="0" smtClean="0">
              <a:latin typeface="+mn-lt"/>
              <a:ea typeface="+mn-ea"/>
            </a:endParaRPr>
          </a:p>
          <a:p>
            <a:pPr marL="628650" marR="0" lvl="1" indent="-171450" algn="l" defTabSz="914400" rtl="0" eaLnBrk="1" fontAlgn="base" latinLnBrk="0" hangingPunct="1">
              <a:lnSpc>
                <a:spcPct val="100000"/>
              </a:lnSpc>
              <a:spcBef>
                <a:spcPct val="20000"/>
              </a:spcBef>
              <a:spcAft>
                <a:spcPct val="0"/>
              </a:spcAft>
              <a:buClr>
                <a:schemeClr val="tx1"/>
              </a:buClr>
              <a:buSzTx/>
              <a:buFont typeface="Arial" charset="0"/>
              <a:buBlip>
                <a:blip r:embed="rId22"/>
              </a:buBlip>
              <a:tabLst/>
              <a:defRPr/>
            </a:pPr>
            <a:r>
              <a:rPr kumimoji="0" lang="zh-CN" altLang="en-US" sz="1200" b="0" i="0" u="none" strike="noStrike" kern="0" cap="none" spc="0" normalizeH="0" baseline="0" noProof="0" dirty="0" smtClean="0">
                <a:ln>
                  <a:noFill/>
                </a:ln>
                <a:solidFill>
                  <a:schemeClr val="tx1"/>
                </a:solidFill>
                <a:effectLst/>
                <a:uLnTx/>
                <a:uFillTx/>
                <a:latin typeface="+mn-lt"/>
                <a:ea typeface="+mn-ea"/>
              </a:rPr>
              <a:t>指令管理比较复杂，需要维护指令和库存之间的数量和串并行顺序关系；</a:t>
            </a:r>
            <a:endParaRPr kumimoji="0" lang="en-US" altLang="zh-CN" sz="1200" b="0" i="0" u="none" strike="noStrike" kern="0" cap="none" spc="0" normalizeH="0" baseline="0" noProof="0" dirty="0" smtClean="0">
              <a:ln>
                <a:noFill/>
              </a:ln>
              <a:solidFill>
                <a:schemeClr val="tx1"/>
              </a:solidFill>
              <a:effectLst/>
              <a:uLnTx/>
              <a:uFillTx/>
              <a:latin typeface="+mn-lt"/>
              <a:ea typeface="+mn-ea"/>
            </a:endParaRPr>
          </a:p>
          <a:p>
            <a:pPr marL="628650" marR="0" lvl="1" indent="-171450" algn="l" defTabSz="914400" rtl="0" eaLnBrk="1" fontAlgn="base" latinLnBrk="0" hangingPunct="1">
              <a:lnSpc>
                <a:spcPct val="100000"/>
              </a:lnSpc>
              <a:spcBef>
                <a:spcPct val="20000"/>
              </a:spcBef>
              <a:spcAft>
                <a:spcPct val="0"/>
              </a:spcAft>
              <a:buClr>
                <a:schemeClr val="tx1"/>
              </a:buClr>
              <a:buSzTx/>
              <a:buFont typeface="Arial" charset="0"/>
              <a:buBlip>
                <a:blip r:embed="rId22"/>
              </a:buBlip>
              <a:tabLst/>
              <a:defRPr/>
            </a:pPr>
            <a:r>
              <a:rPr kumimoji="0" lang="zh-CN" altLang="en-US" sz="1200" b="0" i="0" u="none" strike="noStrike" kern="0" cap="none" spc="0" normalizeH="0" baseline="0" noProof="0" dirty="0" smtClean="0">
                <a:ln>
                  <a:noFill/>
                </a:ln>
                <a:solidFill>
                  <a:schemeClr val="tx1"/>
                </a:solidFill>
                <a:effectLst/>
                <a:uLnTx/>
                <a:uFillTx/>
                <a:latin typeface="+mn-lt"/>
                <a:ea typeface="+mn-ea"/>
              </a:rPr>
              <a:t>根据指令内容，以班组或个人为单位实施计划排产；</a:t>
            </a:r>
            <a:endParaRPr kumimoji="0" lang="en-US" altLang="zh-CN" sz="1200" b="0" i="0" u="none" strike="noStrike" kern="0" cap="none" spc="0" normalizeH="0" baseline="0" noProof="0" dirty="0" smtClean="0">
              <a:ln>
                <a:noFill/>
              </a:ln>
              <a:solidFill>
                <a:schemeClr val="tx1"/>
              </a:solidFill>
              <a:effectLst/>
              <a:uLnTx/>
              <a:uFillTx/>
              <a:latin typeface="+mn-lt"/>
              <a:ea typeface="+mn-ea"/>
            </a:endParaRPr>
          </a:p>
          <a:p>
            <a:pPr marL="168275" marR="0" lvl="0" indent="-168275" algn="l" defTabSz="914400" rtl="0" eaLnBrk="1" fontAlgn="base" latinLnBrk="0" hangingPunct="1">
              <a:lnSpc>
                <a:spcPct val="100000"/>
              </a:lnSpc>
              <a:spcBef>
                <a:spcPct val="20000"/>
              </a:spcBef>
              <a:spcAft>
                <a:spcPct val="0"/>
              </a:spcAft>
              <a:buClr>
                <a:schemeClr val="tx2"/>
              </a:buClr>
              <a:buSzTx/>
              <a:buFont typeface="Wingdings" pitchFamily="2" charset="2"/>
              <a:buBlip>
                <a:blip r:embed="rId21"/>
              </a:buBlip>
              <a:tabLst/>
              <a:defRPr/>
            </a:pPr>
            <a:r>
              <a:rPr kumimoji="0" lang="zh-CN" altLang="en-US" sz="2000" b="1" i="0" u="none" strike="noStrike" kern="0" cap="none" spc="0" normalizeH="0" baseline="0" noProof="0" dirty="0" smtClean="0">
                <a:ln>
                  <a:noFill/>
                </a:ln>
                <a:solidFill>
                  <a:srgbClr val="FF010D"/>
                </a:solidFill>
                <a:effectLst/>
                <a:uLnTx/>
                <a:uFillTx/>
                <a:latin typeface="+mn-lt"/>
                <a:ea typeface="+mn-ea"/>
                <a:cs typeface="+mn-cs"/>
              </a:rPr>
              <a:t>领料与配送</a:t>
            </a:r>
            <a:endParaRPr kumimoji="0" lang="en-US" altLang="zh-CN" sz="2000" b="1" i="0" u="none" strike="noStrike" kern="0" cap="none" spc="0" normalizeH="0" baseline="0" noProof="0" dirty="0" smtClean="0">
              <a:ln>
                <a:noFill/>
              </a:ln>
              <a:solidFill>
                <a:srgbClr val="FF010D"/>
              </a:solidFill>
              <a:effectLst/>
              <a:uLnTx/>
              <a:uFillTx/>
              <a:latin typeface="+mn-lt"/>
              <a:ea typeface="+mn-ea"/>
              <a:cs typeface="+mn-cs"/>
            </a:endParaRPr>
          </a:p>
          <a:p>
            <a:pPr marL="628650" marR="0" lvl="1" indent="-171450" algn="l" defTabSz="914400" rtl="0" eaLnBrk="1" fontAlgn="base" latinLnBrk="0" hangingPunct="1">
              <a:lnSpc>
                <a:spcPct val="100000"/>
              </a:lnSpc>
              <a:spcBef>
                <a:spcPct val="20000"/>
              </a:spcBef>
              <a:spcAft>
                <a:spcPct val="0"/>
              </a:spcAft>
              <a:buClr>
                <a:schemeClr val="tx1"/>
              </a:buClr>
              <a:buSzTx/>
              <a:buFont typeface="Arial" charset="0"/>
              <a:buBlip>
                <a:blip r:embed="rId22"/>
              </a:buBlip>
              <a:tabLst/>
              <a:defRPr/>
            </a:pPr>
            <a:r>
              <a:rPr kumimoji="0" lang="zh-CN" altLang="en-US" sz="1200" b="0" i="0" u="none" strike="noStrike" kern="0" cap="none" spc="0" normalizeH="0" baseline="0" noProof="0" dirty="0" smtClean="0">
                <a:ln>
                  <a:noFill/>
                </a:ln>
                <a:solidFill>
                  <a:schemeClr val="tx1"/>
                </a:solidFill>
                <a:effectLst/>
                <a:uLnTx/>
                <a:uFillTx/>
                <a:latin typeface="+mn-lt"/>
                <a:ea typeface="+mn-ea"/>
              </a:rPr>
              <a:t>分散发料与领料；</a:t>
            </a:r>
            <a:endParaRPr kumimoji="0" lang="en-US" altLang="zh-CN" sz="1200" b="0" i="0" u="none" strike="noStrike" kern="0" cap="none" spc="0" normalizeH="0" baseline="0" noProof="0" dirty="0" smtClean="0">
              <a:ln>
                <a:noFill/>
              </a:ln>
              <a:solidFill>
                <a:schemeClr val="tx1"/>
              </a:solidFill>
              <a:effectLst/>
              <a:uLnTx/>
              <a:uFillTx/>
              <a:latin typeface="+mn-lt"/>
              <a:ea typeface="+mn-ea"/>
            </a:endParaRPr>
          </a:p>
          <a:p>
            <a:pPr marL="628650" marR="0" lvl="1" indent="-171450" algn="l" defTabSz="914400" rtl="0" eaLnBrk="1" fontAlgn="base" latinLnBrk="0" hangingPunct="1">
              <a:lnSpc>
                <a:spcPct val="100000"/>
              </a:lnSpc>
              <a:spcBef>
                <a:spcPct val="20000"/>
              </a:spcBef>
              <a:spcAft>
                <a:spcPct val="0"/>
              </a:spcAft>
              <a:buClr>
                <a:schemeClr val="tx1"/>
              </a:buClr>
              <a:buSzTx/>
              <a:buFont typeface="Arial" charset="0"/>
              <a:buBlip>
                <a:blip r:embed="rId22"/>
              </a:buBlip>
              <a:tabLst/>
              <a:defRPr/>
            </a:pPr>
            <a:r>
              <a:rPr kumimoji="0" lang="en-US" altLang="zh-CN" sz="1200" b="0" i="0" u="none" strike="noStrike" kern="0" cap="none" spc="0" normalizeH="0" baseline="0" noProof="0" dirty="0" smtClean="0">
                <a:ln>
                  <a:noFill/>
                </a:ln>
                <a:solidFill>
                  <a:schemeClr val="tx1"/>
                </a:solidFill>
                <a:effectLst/>
                <a:uLnTx/>
                <a:uFillTx/>
                <a:latin typeface="+mn-lt"/>
                <a:ea typeface="+mn-ea"/>
              </a:rPr>
              <a:t>BOM</a:t>
            </a:r>
            <a:r>
              <a:rPr kumimoji="0" lang="zh-CN" altLang="en-US" sz="1200" b="0" i="0" u="none" strike="noStrike" kern="0" cap="none" spc="0" normalizeH="0" baseline="0" noProof="0" dirty="0" smtClean="0">
                <a:ln>
                  <a:noFill/>
                </a:ln>
                <a:solidFill>
                  <a:schemeClr val="tx1"/>
                </a:solidFill>
                <a:effectLst/>
                <a:uLnTx/>
                <a:uFillTx/>
                <a:latin typeface="+mn-lt"/>
                <a:ea typeface="+mn-ea"/>
              </a:rPr>
              <a:t>数据需要按指令进行处理，面向指令的</a:t>
            </a:r>
            <a:r>
              <a:rPr kumimoji="0" lang="en-US" altLang="zh-CN" sz="1200" b="0" i="0" u="none" strike="noStrike" kern="0" cap="none" spc="0" normalizeH="0" baseline="0" noProof="0" dirty="0" smtClean="0">
                <a:ln>
                  <a:noFill/>
                </a:ln>
                <a:solidFill>
                  <a:schemeClr val="tx1"/>
                </a:solidFill>
                <a:effectLst/>
                <a:uLnTx/>
                <a:uFillTx/>
                <a:latin typeface="+mn-lt"/>
                <a:ea typeface="+mn-ea"/>
              </a:rPr>
              <a:t>BOM</a:t>
            </a:r>
            <a:r>
              <a:rPr kumimoji="0" lang="zh-CN" altLang="en-US" sz="1200" b="0" i="0" u="none" strike="noStrike" kern="0" cap="none" spc="0" normalizeH="0" baseline="0" noProof="0" dirty="0" smtClean="0">
                <a:ln>
                  <a:noFill/>
                </a:ln>
                <a:solidFill>
                  <a:schemeClr val="tx1"/>
                </a:solidFill>
                <a:effectLst/>
                <a:uLnTx/>
                <a:uFillTx/>
                <a:latin typeface="+mn-lt"/>
                <a:ea typeface="+mn-ea"/>
              </a:rPr>
              <a:t>；</a:t>
            </a:r>
            <a:endParaRPr kumimoji="0" lang="en-US" altLang="zh-CN" sz="1200" b="0" i="0" u="none" strike="noStrike" kern="0" cap="none" spc="0" normalizeH="0" baseline="0" noProof="0" dirty="0" smtClean="0">
              <a:ln>
                <a:noFill/>
              </a:ln>
              <a:solidFill>
                <a:schemeClr val="tx1"/>
              </a:solidFill>
              <a:effectLst/>
              <a:uLnTx/>
              <a:uFillTx/>
              <a:latin typeface="+mn-lt"/>
              <a:ea typeface="+mn-ea"/>
            </a:endParaRPr>
          </a:p>
          <a:p>
            <a:pPr marL="628650" marR="0" lvl="1" indent="-171450" algn="l" defTabSz="914400" rtl="0" eaLnBrk="1" fontAlgn="base" latinLnBrk="0" hangingPunct="1">
              <a:lnSpc>
                <a:spcPct val="100000"/>
              </a:lnSpc>
              <a:spcBef>
                <a:spcPct val="20000"/>
              </a:spcBef>
              <a:spcAft>
                <a:spcPct val="0"/>
              </a:spcAft>
              <a:buClr>
                <a:schemeClr val="tx1"/>
              </a:buClr>
              <a:buSzTx/>
              <a:buFont typeface="Arial" charset="0"/>
              <a:buBlip>
                <a:blip r:embed="rId22"/>
              </a:buBlip>
              <a:tabLst/>
              <a:defRPr/>
            </a:pPr>
            <a:r>
              <a:rPr kumimoji="0" lang="zh-CN" altLang="en-US" sz="1200" b="0" i="0" u="none" strike="noStrike" kern="0" cap="none" spc="0" normalizeH="0" baseline="0" noProof="0" dirty="0" smtClean="0">
                <a:ln>
                  <a:noFill/>
                </a:ln>
                <a:solidFill>
                  <a:schemeClr val="tx1"/>
                </a:solidFill>
                <a:effectLst/>
                <a:uLnTx/>
                <a:uFillTx/>
                <a:latin typeface="+mn-lt"/>
                <a:ea typeface="+mn-ea"/>
              </a:rPr>
              <a:t>可以实施配送；</a:t>
            </a:r>
          </a:p>
        </p:txBody>
      </p:sp>
    </p:spTree>
    <p:extLst>
      <p:ext uri="{BB962C8B-B14F-4D97-AF65-F5344CB8AC3E}">
        <p14:creationId xmlns:p14="http://schemas.microsoft.com/office/powerpoint/2010/main" val="29706584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35496" y="1387872"/>
            <a:ext cx="9091201" cy="5281488"/>
          </a:xfrm>
          <a:prstGeom prst="rect">
            <a:avLst/>
          </a:prstGeom>
        </p:spPr>
      </p:pic>
      <p:pic>
        <p:nvPicPr>
          <p:cNvPr id="16" name="图片 15"/>
          <p:cNvPicPr>
            <a:picLocks noChangeAspect="1"/>
          </p:cNvPicPr>
          <p:nvPr/>
        </p:nvPicPr>
        <p:blipFill>
          <a:blip r:embed="rId4"/>
          <a:stretch>
            <a:fillRect/>
          </a:stretch>
        </p:blipFill>
        <p:spPr>
          <a:xfrm>
            <a:off x="3655740" y="1491266"/>
            <a:ext cx="2562225" cy="1314450"/>
          </a:xfrm>
          <a:prstGeom prst="rect">
            <a:avLst/>
          </a:prstGeom>
        </p:spPr>
      </p:pic>
      <p:pic>
        <p:nvPicPr>
          <p:cNvPr id="17" name="图片 16"/>
          <p:cNvPicPr>
            <a:picLocks noChangeAspect="1"/>
          </p:cNvPicPr>
          <p:nvPr/>
        </p:nvPicPr>
        <p:blipFill>
          <a:blip r:embed="rId5"/>
          <a:stretch>
            <a:fillRect/>
          </a:stretch>
        </p:blipFill>
        <p:spPr>
          <a:xfrm>
            <a:off x="6217965" y="1490261"/>
            <a:ext cx="2457450" cy="1400175"/>
          </a:xfrm>
          <a:prstGeom prst="rect">
            <a:avLst/>
          </a:prstGeom>
        </p:spPr>
      </p:pic>
      <p:pic>
        <p:nvPicPr>
          <p:cNvPr id="5" name="图片 4"/>
          <p:cNvPicPr>
            <a:picLocks noChangeAspect="1"/>
          </p:cNvPicPr>
          <p:nvPr/>
        </p:nvPicPr>
        <p:blipFill>
          <a:blip r:embed="rId6"/>
          <a:stretch>
            <a:fillRect/>
          </a:stretch>
        </p:blipFill>
        <p:spPr>
          <a:xfrm>
            <a:off x="666265" y="2788245"/>
            <a:ext cx="1359526" cy="3792041"/>
          </a:xfrm>
          <a:prstGeom prst="rect">
            <a:avLst/>
          </a:prstGeom>
        </p:spPr>
      </p:pic>
      <p:pic>
        <p:nvPicPr>
          <p:cNvPr id="21" name="图片 20"/>
          <p:cNvPicPr>
            <a:picLocks noChangeAspect="1"/>
          </p:cNvPicPr>
          <p:nvPr/>
        </p:nvPicPr>
        <p:blipFill>
          <a:blip r:embed="rId7"/>
          <a:stretch>
            <a:fillRect/>
          </a:stretch>
        </p:blipFill>
        <p:spPr>
          <a:xfrm>
            <a:off x="4466297" y="3381377"/>
            <a:ext cx="176799" cy="432854"/>
          </a:xfrm>
          <a:prstGeom prst="rect">
            <a:avLst/>
          </a:prstGeom>
        </p:spPr>
      </p:pic>
      <p:grpSp>
        <p:nvGrpSpPr>
          <p:cNvPr id="27" name="组合 26"/>
          <p:cNvGrpSpPr/>
          <p:nvPr/>
        </p:nvGrpSpPr>
        <p:grpSpPr>
          <a:xfrm>
            <a:off x="5418793" y="2739377"/>
            <a:ext cx="1307150" cy="3740304"/>
            <a:chOff x="5436096" y="2570573"/>
            <a:chExt cx="1307150" cy="3740304"/>
          </a:xfrm>
        </p:grpSpPr>
        <p:pic>
          <p:nvPicPr>
            <p:cNvPr id="10" name="图片 9"/>
            <p:cNvPicPr>
              <a:picLocks noChangeAspect="1"/>
            </p:cNvPicPr>
            <p:nvPr/>
          </p:nvPicPr>
          <p:blipFill>
            <a:blip r:embed="rId8"/>
            <a:stretch>
              <a:fillRect/>
            </a:stretch>
          </p:blipFill>
          <p:spPr>
            <a:xfrm>
              <a:off x="5436096" y="2619441"/>
              <a:ext cx="1307150" cy="3691436"/>
            </a:xfrm>
            <a:prstGeom prst="rect">
              <a:avLst/>
            </a:prstGeom>
          </p:spPr>
        </p:pic>
        <p:pic>
          <p:nvPicPr>
            <p:cNvPr id="23" name="图片 22"/>
            <p:cNvPicPr>
              <a:picLocks noChangeAspect="1"/>
            </p:cNvPicPr>
            <p:nvPr/>
          </p:nvPicPr>
          <p:blipFill>
            <a:blip r:embed="rId9"/>
            <a:stretch>
              <a:fillRect/>
            </a:stretch>
          </p:blipFill>
          <p:spPr>
            <a:xfrm flipV="1">
              <a:off x="6235268" y="2570573"/>
              <a:ext cx="384000" cy="225600"/>
            </a:xfrm>
            <a:prstGeom prst="rect">
              <a:avLst/>
            </a:prstGeom>
          </p:spPr>
        </p:pic>
      </p:grpSp>
      <p:grpSp>
        <p:nvGrpSpPr>
          <p:cNvPr id="26" name="组合 25"/>
          <p:cNvGrpSpPr/>
          <p:nvPr/>
        </p:nvGrpSpPr>
        <p:grpSpPr>
          <a:xfrm>
            <a:off x="3015112" y="2749060"/>
            <a:ext cx="1755609" cy="1431390"/>
            <a:chOff x="3032415" y="2580256"/>
            <a:chExt cx="1755609" cy="1431390"/>
          </a:xfrm>
        </p:grpSpPr>
        <p:pic>
          <p:nvPicPr>
            <p:cNvPr id="9" name="图片 8"/>
            <p:cNvPicPr>
              <a:picLocks noChangeAspect="1"/>
            </p:cNvPicPr>
            <p:nvPr/>
          </p:nvPicPr>
          <p:blipFill>
            <a:blip r:embed="rId10"/>
            <a:stretch>
              <a:fillRect/>
            </a:stretch>
          </p:blipFill>
          <p:spPr>
            <a:xfrm>
              <a:off x="3032415" y="2619442"/>
              <a:ext cx="1755609" cy="1392204"/>
            </a:xfrm>
            <a:prstGeom prst="rect">
              <a:avLst/>
            </a:prstGeom>
          </p:spPr>
        </p:pic>
        <p:pic>
          <p:nvPicPr>
            <p:cNvPr id="24" name="图片 23"/>
            <p:cNvPicPr>
              <a:picLocks noChangeAspect="1"/>
            </p:cNvPicPr>
            <p:nvPr/>
          </p:nvPicPr>
          <p:blipFill>
            <a:blip r:embed="rId11"/>
            <a:stretch>
              <a:fillRect/>
            </a:stretch>
          </p:blipFill>
          <p:spPr>
            <a:xfrm>
              <a:off x="3629848" y="2580256"/>
              <a:ext cx="384081" cy="225572"/>
            </a:xfrm>
            <a:prstGeom prst="rect">
              <a:avLst/>
            </a:prstGeom>
          </p:spPr>
        </p:pic>
      </p:grpSp>
      <p:pic>
        <p:nvPicPr>
          <p:cNvPr id="15" name="图片 14"/>
          <p:cNvPicPr>
            <a:picLocks noChangeAspect="1"/>
          </p:cNvPicPr>
          <p:nvPr/>
        </p:nvPicPr>
        <p:blipFill>
          <a:blip r:embed="rId12"/>
          <a:stretch>
            <a:fillRect/>
          </a:stretch>
        </p:blipFill>
        <p:spPr>
          <a:xfrm>
            <a:off x="166140" y="1484784"/>
            <a:ext cx="3489600" cy="1435200"/>
          </a:xfrm>
          <a:prstGeom prst="rect">
            <a:avLst/>
          </a:prstGeom>
        </p:spPr>
      </p:pic>
      <p:pic>
        <p:nvPicPr>
          <p:cNvPr id="18" name="图片 17"/>
          <p:cNvPicPr>
            <a:picLocks noChangeAspect="1"/>
          </p:cNvPicPr>
          <p:nvPr/>
        </p:nvPicPr>
        <p:blipFill>
          <a:blip r:embed="rId13"/>
          <a:stretch>
            <a:fillRect/>
          </a:stretch>
        </p:blipFill>
        <p:spPr>
          <a:xfrm flipV="1">
            <a:off x="1530361" y="2715545"/>
            <a:ext cx="177600" cy="432000"/>
          </a:xfrm>
          <a:prstGeom prst="rect">
            <a:avLst/>
          </a:prstGeom>
        </p:spPr>
      </p:pic>
      <p:pic>
        <p:nvPicPr>
          <p:cNvPr id="8" name="图片 7"/>
          <p:cNvPicPr>
            <a:picLocks noChangeAspect="1"/>
          </p:cNvPicPr>
          <p:nvPr/>
        </p:nvPicPr>
        <p:blipFill>
          <a:blip r:embed="rId14"/>
          <a:stretch>
            <a:fillRect/>
          </a:stretch>
        </p:blipFill>
        <p:spPr>
          <a:xfrm>
            <a:off x="1674377" y="4173867"/>
            <a:ext cx="2993395" cy="899211"/>
          </a:xfrm>
          <a:prstGeom prst="rect">
            <a:avLst/>
          </a:prstGeom>
        </p:spPr>
      </p:pic>
      <p:pic>
        <p:nvPicPr>
          <p:cNvPr id="6" name="图片 5"/>
          <p:cNvPicPr>
            <a:picLocks noChangeAspect="1"/>
          </p:cNvPicPr>
          <p:nvPr/>
        </p:nvPicPr>
        <p:blipFill>
          <a:blip r:embed="rId15"/>
          <a:stretch>
            <a:fillRect/>
          </a:stretch>
        </p:blipFill>
        <p:spPr>
          <a:xfrm>
            <a:off x="1666415" y="4965956"/>
            <a:ext cx="1426588" cy="1239713"/>
          </a:xfrm>
          <a:prstGeom prst="rect">
            <a:avLst/>
          </a:prstGeom>
        </p:spPr>
      </p:pic>
      <p:sp>
        <p:nvSpPr>
          <p:cNvPr id="30" name="线形标注 1 29"/>
          <p:cNvSpPr/>
          <p:nvPr/>
        </p:nvSpPr>
        <p:spPr>
          <a:xfrm>
            <a:off x="1544434" y="5375496"/>
            <a:ext cx="642942" cy="285752"/>
          </a:xfrm>
          <a:prstGeom prst="borderCallout1">
            <a:avLst>
              <a:gd name="adj1" fmla="val -10221"/>
              <a:gd name="adj2" fmla="val 65851"/>
              <a:gd name="adj3" fmla="val -67910"/>
              <a:gd name="adj4" fmla="val 84135"/>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smtClean="0">
                <a:solidFill>
                  <a:srgbClr val="FFFF00"/>
                </a:solidFill>
                <a:effectLst>
                  <a:outerShdw blurRad="38100" dist="38100" dir="2700000" algn="tl">
                    <a:srgbClr val="000000">
                      <a:alpha val="43137"/>
                    </a:srgbClr>
                  </a:outerShdw>
                </a:effectLst>
              </a:rPr>
              <a:t>FO</a:t>
            </a:r>
            <a:r>
              <a:rPr lang="en-US" altLang="zh-CN" b="1" baseline="-25000" dirty="0" smtClean="0">
                <a:solidFill>
                  <a:srgbClr val="FFFF00"/>
                </a:solidFill>
                <a:effectLst>
                  <a:outerShdw blurRad="38100" dist="38100" dir="2700000" algn="tl">
                    <a:srgbClr val="000000">
                      <a:alpha val="43137"/>
                    </a:srgbClr>
                  </a:outerShdw>
                </a:effectLst>
              </a:rPr>
              <a:t>-11</a:t>
            </a:r>
            <a:endParaRPr lang="zh-CN" altLang="en-US" b="1" baseline="-25000" dirty="0">
              <a:solidFill>
                <a:srgbClr val="FFFF00"/>
              </a:solidFill>
              <a:effectLst>
                <a:outerShdw blurRad="38100" dist="38100" dir="2700000" algn="tl">
                  <a:srgbClr val="000000">
                    <a:alpha val="43137"/>
                  </a:srgbClr>
                </a:outerShdw>
              </a:effectLst>
            </a:endParaRPr>
          </a:p>
        </p:txBody>
      </p:sp>
      <p:pic>
        <p:nvPicPr>
          <p:cNvPr id="31" name="图片 30"/>
          <p:cNvPicPr>
            <a:picLocks noChangeAspect="1"/>
          </p:cNvPicPr>
          <p:nvPr/>
        </p:nvPicPr>
        <p:blipFill>
          <a:blip r:embed="rId16"/>
          <a:stretch>
            <a:fillRect/>
          </a:stretch>
        </p:blipFill>
        <p:spPr>
          <a:xfrm>
            <a:off x="2234913" y="4393369"/>
            <a:ext cx="877900" cy="579170"/>
          </a:xfrm>
          <a:prstGeom prst="rect">
            <a:avLst/>
          </a:prstGeom>
        </p:spPr>
      </p:pic>
      <p:pic>
        <p:nvPicPr>
          <p:cNvPr id="32" name="图片 31"/>
          <p:cNvPicPr>
            <a:picLocks noChangeAspect="1"/>
          </p:cNvPicPr>
          <p:nvPr/>
        </p:nvPicPr>
        <p:blipFill>
          <a:blip r:embed="rId17"/>
          <a:stretch>
            <a:fillRect/>
          </a:stretch>
        </p:blipFill>
        <p:spPr>
          <a:xfrm>
            <a:off x="1884113" y="3709584"/>
            <a:ext cx="896190" cy="536494"/>
          </a:xfrm>
          <a:prstGeom prst="rect">
            <a:avLst/>
          </a:prstGeom>
        </p:spPr>
      </p:pic>
      <p:pic>
        <p:nvPicPr>
          <p:cNvPr id="33" name="图片 32"/>
          <p:cNvPicPr>
            <a:picLocks noChangeAspect="1"/>
          </p:cNvPicPr>
          <p:nvPr/>
        </p:nvPicPr>
        <p:blipFill>
          <a:blip r:embed="rId18"/>
          <a:stretch>
            <a:fillRect/>
          </a:stretch>
        </p:blipFill>
        <p:spPr>
          <a:xfrm>
            <a:off x="2611699" y="2994987"/>
            <a:ext cx="883997" cy="463336"/>
          </a:xfrm>
          <a:prstGeom prst="rect">
            <a:avLst/>
          </a:prstGeom>
        </p:spPr>
      </p:pic>
      <p:pic>
        <p:nvPicPr>
          <p:cNvPr id="13" name="图片 12"/>
          <p:cNvPicPr>
            <a:picLocks noChangeAspect="1"/>
          </p:cNvPicPr>
          <p:nvPr/>
        </p:nvPicPr>
        <p:blipFill>
          <a:blip r:embed="rId19"/>
          <a:stretch>
            <a:fillRect/>
          </a:stretch>
        </p:blipFill>
        <p:spPr>
          <a:xfrm>
            <a:off x="6426905" y="4677924"/>
            <a:ext cx="1992424" cy="1509915"/>
          </a:xfrm>
          <a:prstGeom prst="rect">
            <a:avLst/>
          </a:prstGeom>
        </p:spPr>
      </p:pic>
      <p:pic>
        <p:nvPicPr>
          <p:cNvPr id="14" name="图片 13"/>
          <p:cNvPicPr>
            <a:picLocks noChangeAspect="1"/>
          </p:cNvPicPr>
          <p:nvPr/>
        </p:nvPicPr>
        <p:blipFill>
          <a:blip r:embed="rId20"/>
          <a:stretch>
            <a:fillRect/>
          </a:stretch>
        </p:blipFill>
        <p:spPr>
          <a:xfrm>
            <a:off x="6444747" y="3523512"/>
            <a:ext cx="1974582" cy="1143580"/>
          </a:xfrm>
          <a:prstGeom prst="rect">
            <a:avLst/>
          </a:prstGeom>
        </p:spPr>
      </p:pic>
      <p:sp>
        <p:nvSpPr>
          <p:cNvPr id="35" name="线形标注 1 34"/>
          <p:cNvSpPr/>
          <p:nvPr/>
        </p:nvSpPr>
        <p:spPr bwMode="auto">
          <a:xfrm>
            <a:off x="5438603" y="4792519"/>
            <a:ext cx="680247" cy="280559"/>
          </a:xfrm>
          <a:prstGeom prst="borderCallout1">
            <a:avLst>
              <a:gd name="adj1" fmla="val 40112"/>
              <a:gd name="adj2" fmla="val 97191"/>
              <a:gd name="adj3" fmla="val 106684"/>
              <a:gd name="adj4" fmla="val 212457"/>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dirty="0" smtClean="0">
                <a:solidFill>
                  <a:srgbClr val="FFFF00"/>
                </a:solidFill>
                <a:effectLst>
                  <a:outerShdw blurRad="38100" dist="38100" dir="2700000" algn="tl">
                    <a:srgbClr val="000000">
                      <a:alpha val="43137"/>
                    </a:srgbClr>
                  </a:outerShdw>
                </a:effectLst>
              </a:rPr>
              <a:t>FO</a:t>
            </a:r>
            <a:r>
              <a:rPr lang="en-US" altLang="zh-CN" baseline="-25000" dirty="0" smtClean="0">
                <a:solidFill>
                  <a:srgbClr val="FFFF00"/>
                </a:solidFill>
                <a:effectLst>
                  <a:outerShdw blurRad="38100" dist="38100" dir="2700000" algn="tl">
                    <a:srgbClr val="000000">
                      <a:alpha val="43137"/>
                    </a:srgbClr>
                  </a:outerShdw>
                </a:effectLst>
              </a:rPr>
              <a:t>-31</a:t>
            </a:r>
            <a:endParaRPr kumimoji="0" lang="zh-CN" altLang="en-US" sz="1600" b="1" i="0" u="none" strike="noStrike" cap="none" normalizeH="0" baseline="0" dirty="0" smtClean="0">
              <a:ln>
                <a:noFill/>
              </a:ln>
              <a:solidFill>
                <a:schemeClr val="tx1"/>
              </a:solidFill>
              <a:effectLst/>
              <a:latin typeface="Arial" charset="0"/>
              <a:ea typeface="宋体" pitchFamily="2" charset="-122"/>
              <a:cs typeface="Arial" charset="0"/>
            </a:endParaRPr>
          </a:p>
        </p:txBody>
      </p:sp>
      <p:sp>
        <p:nvSpPr>
          <p:cNvPr id="37" name="线形标注 1 36"/>
          <p:cNvSpPr/>
          <p:nvPr/>
        </p:nvSpPr>
        <p:spPr bwMode="auto">
          <a:xfrm>
            <a:off x="6519760" y="4504307"/>
            <a:ext cx="680247" cy="280559"/>
          </a:xfrm>
          <a:prstGeom prst="borderCallout1">
            <a:avLst>
              <a:gd name="adj1" fmla="val -2532"/>
              <a:gd name="adj2" fmla="val 45684"/>
              <a:gd name="adj3" fmla="val -112627"/>
              <a:gd name="adj4" fmla="val 76779"/>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dirty="0" smtClean="0">
                <a:solidFill>
                  <a:srgbClr val="FFFF00"/>
                </a:solidFill>
                <a:effectLst>
                  <a:outerShdw blurRad="38100" dist="38100" dir="2700000" algn="tl">
                    <a:srgbClr val="000000">
                      <a:alpha val="43137"/>
                    </a:srgbClr>
                  </a:outerShdw>
                </a:effectLst>
              </a:rPr>
              <a:t>FO</a:t>
            </a:r>
            <a:r>
              <a:rPr lang="en-US" altLang="zh-CN" baseline="-25000" dirty="0" smtClean="0">
                <a:solidFill>
                  <a:srgbClr val="FFFF00"/>
                </a:solidFill>
                <a:effectLst>
                  <a:outerShdw blurRad="38100" dist="38100" dir="2700000" algn="tl">
                    <a:srgbClr val="000000">
                      <a:alpha val="43137"/>
                    </a:srgbClr>
                  </a:outerShdw>
                </a:effectLst>
              </a:rPr>
              <a:t>-32</a:t>
            </a:r>
            <a:endParaRPr kumimoji="0" lang="zh-CN" altLang="en-US" sz="1600" b="1" i="0" u="none" strike="noStrike" cap="none" normalizeH="0" baseline="0" dirty="0" smtClean="0">
              <a:ln>
                <a:noFill/>
              </a:ln>
              <a:solidFill>
                <a:schemeClr val="tx1"/>
              </a:solidFill>
              <a:effectLst/>
              <a:latin typeface="Arial" charset="0"/>
              <a:ea typeface="宋体" pitchFamily="2" charset="-122"/>
              <a:cs typeface="Arial" charset="0"/>
            </a:endParaRPr>
          </a:p>
        </p:txBody>
      </p:sp>
      <p:sp>
        <p:nvSpPr>
          <p:cNvPr id="38" name="线形标注 1 37"/>
          <p:cNvSpPr/>
          <p:nvPr/>
        </p:nvSpPr>
        <p:spPr bwMode="auto">
          <a:xfrm>
            <a:off x="6628762" y="3471695"/>
            <a:ext cx="687539" cy="280559"/>
          </a:xfrm>
          <a:prstGeom prst="borderCallout1">
            <a:avLst>
              <a:gd name="adj1" fmla="val -5577"/>
              <a:gd name="adj2" fmla="val 43744"/>
              <a:gd name="adj3" fmla="val -82167"/>
              <a:gd name="adj4" fmla="val -1110"/>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dirty="0" smtClean="0">
                <a:solidFill>
                  <a:srgbClr val="FFFF00"/>
                </a:solidFill>
                <a:effectLst>
                  <a:outerShdw blurRad="38100" dist="38100" dir="2700000" algn="tl">
                    <a:srgbClr val="000000">
                      <a:alpha val="43137"/>
                    </a:srgbClr>
                  </a:outerShdw>
                </a:effectLst>
              </a:rPr>
              <a:t>FO</a:t>
            </a:r>
            <a:r>
              <a:rPr lang="en-US" altLang="zh-CN" baseline="-25000" dirty="0" smtClean="0">
                <a:solidFill>
                  <a:srgbClr val="FFFF00"/>
                </a:solidFill>
                <a:effectLst>
                  <a:outerShdw blurRad="38100" dist="38100" dir="2700000" algn="tl">
                    <a:srgbClr val="000000">
                      <a:alpha val="43137"/>
                    </a:srgbClr>
                  </a:outerShdw>
                </a:effectLst>
              </a:rPr>
              <a:t>-3</a:t>
            </a:r>
            <a:endParaRPr kumimoji="0" lang="zh-CN" altLang="en-US" sz="1600" b="1" i="0" u="none" strike="noStrike" cap="none" normalizeH="0" baseline="0" dirty="0" smtClean="0">
              <a:ln>
                <a:noFill/>
              </a:ln>
              <a:solidFill>
                <a:schemeClr val="tx1"/>
              </a:solidFill>
              <a:effectLst/>
              <a:latin typeface="Arial" charset="0"/>
              <a:ea typeface="宋体" pitchFamily="2" charset="-122"/>
              <a:cs typeface="Arial" charset="0"/>
            </a:endParaRPr>
          </a:p>
        </p:txBody>
      </p:sp>
      <p:sp>
        <p:nvSpPr>
          <p:cNvPr id="39" name="线形标注 1 38"/>
          <p:cNvSpPr/>
          <p:nvPr/>
        </p:nvSpPr>
        <p:spPr bwMode="auto">
          <a:xfrm>
            <a:off x="8099943" y="2008211"/>
            <a:ext cx="680247" cy="280559"/>
          </a:xfrm>
          <a:prstGeom prst="borderCallout1">
            <a:avLst>
              <a:gd name="adj1" fmla="val 97986"/>
              <a:gd name="adj2" fmla="val 49452"/>
              <a:gd name="adj3" fmla="val 198064"/>
              <a:gd name="adj4" fmla="val 34065"/>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dirty="0" smtClean="0">
                <a:solidFill>
                  <a:srgbClr val="FFFF00"/>
                </a:solidFill>
                <a:effectLst>
                  <a:outerShdw blurRad="38100" dist="38100" dir="2700000" algn="tl">
                    <a:srgbClr val="000000">
                      <a:alpha val="43137"/>
                    </a:srgbClr>
                  </a:outerShdw>
                </a:effectLst>
              </a:rPr>
              <a:t>FO(3)</a:t>
            </a:r>
            <a:endParaRPr kumimoji="0" lang="zh-CN" altLang="en-US" sz="1600" b="1" i="0" u="none" strike="noStrike" cap="none" normalizeH="0" baseline="0" dirty="0" smtClean="0">
              <a:ln>
                <a:noFill/>
              </a:ln>
              <a:solidFill>
                <a:schemeClr val="tx1"/>
              </a:solidFill>
              <a:effectLst/>
              <a:latin typeface="Arial" charset="0"/>
              <a:ea typeface="宋体" pitchFamily="2" charset="-122"/>
              <a:cs typeface="Arial" charset="0"/>
            </a:endParaRPr>
          </a:p>
        </p:txBody>
      </p:sp>
      <p:sp>
        <p:nvSpPr>
          <p:cNvPr id="41" name="线形标注 1 40"/>
          <p:cNvSpPr/>
          <p:nvPr/>
        </p:nvSpPr>
        <p:spPr bwMode="auto">
          <a:xfrm>
            <a:off x="4868575" y="2148490"/>
            <a:ext cx="680247" cy="280559"/>
          </a:xfrm>
          <a:prstGeom prst="borderCallout1">
            <a:avLst>
              <a:gd name="adj1" fmla="val 97986"/>
              <a:gd name="adj2" fmla="val 49452"/>
              <a:gd name="adj3" fmla="val 198064"/>
              <a:gd name="adj4" fmla="val 34065"/>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dirty="0" smtClean="0">
                <a:solidFill>
                  <a:srgbClr val="FFFF00"/>
                </a:solidFill>
                <a:effectLst>
                  <a:outerShdw blurRad="38100" dist="38100" dir="2700000" algn="tl">
                    <a:srgbClr val="000000">
                      <a:alpha val="43137"/>
                    </a:srgbClr>
                  </a:outerShdw>
                </a:effectLst>
              </a:rPr>
              <a:t>FO(2)</a:t>
            </a:r>
            <a:endParaRPr kumimoji="0" lang="zh-CN" altLang="en-US" sz="1600" b="1" i="0" u="none" strike="noStrike" cap="none" normalizeH="0" baseline="0" dirty="0" smtClean="0">
              <a:ln>
                <a:noFill/>
              </a:ln>
              <a:solidFill>
                <a:schemeClr val="tx1"/>
              </a:solidFill>
              <a:effectLst/>
              <a:latin typeface="Arial" charset="0"/>
              <a:ea typeface="宋体" pitchFamily="2" charset="-122"/>
              <a:cs typeface="Arial" charset="0"/>
            </a:endParaRPr>
          </a:p>
        </p:txBody>
      </p:sp>
      <p:sp>
        <p:nvSpPr>
          <p:cNvPr id="42" name="线形标注 1 41"/>
          <p:cNvSpPr/>
          <p:nvPr/>
        </p:nvSpPr>
        <p:spPr bwMode="auto">
          <a:xfrm>
            <a:off x="1911748" y="2133069"/>
            <a:ext cx="680247" cy="280559"/>
          </a:xfrm>
          <a:prstGeom prst="borderCallout1">
            <a:avLst>
              <a:gd name="adj1" fmla="val 97986"/>
              <a:gd name="adj2" fmla="val 49452"/>
              <a:gd name="adj3" fmla="val 198064"/>
              <a:gd name="adj4" fmla="val 34065"/>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dirty="0" smtClean="0">
                <a:solidFill>
                  <a:srgbClr val="FFFF00"/>
                </a:solidFill>
                <a:effectLst>
                  <a:outerShdw blurRad="38100" dist="38100" dir="2700000" algn="tl">
                    <a:srgbClr val="000000">
                      <a:alpha val="43137"/>
                    </a:srgbClr>
                  </a:outerShdw>
                </a:effectLst>
              </a:rPr>
              <a:t>FO(1)</a:t>
            </a:r>
            <a:endParaRPr kumimoji="0" lang="zh-CN" altLang="en-US" sz="1600" b="1" i="0" u="none" strike="noStrike" cap="none" normalizeH="0" baseline="0" dirty="0" smtClean="0">
              <a:ln>
                <a:noFill/>
              </a:ln>
              <a:solidFill>
                <a:schemeClr val="tx1"/>
              </a:solidFill>
              <a:effectLst/>
              <a:latin typeface="Arial" charset="0"/>
              <a:ea typeface="宋体" pitchFamily="2" charset="-122"/>
              <a:cs typeface="Arial" charset="0"/>
            </a:endParaRPr>
          </a:p>
        </p:txBody>
      </p:sp>
      <p:sp>
        <p:nvSpPr>
          <p:cNvPr id="2" name="标题 1"/>
          <p:cNvSpPr>
            <a:spLocks noGrp="1"/>
          </p:cNvSpPr>
          <p:nvPr>
            <p:ph type="title"/>
          </p:nvPr>
        </p:nvSpPr>
        <p:spPr/>
        <p:txBody>
          <a:bodyPr/>
          <a:lstStyle/>
          <a:p>
            <a:r>
              <a:rPr lang="zh-CN" altLang="en-US" dirty="0" smtClean="0"/>
              <a:t>装配工艺系统图</a:t>
            </a:r>
            <a:r>
              <a:rPr lang="en-US" altLang="zh-CN" dirty="0" smtClean="0"/>
              <a:t>—</a:t>
            </a:r>
            <a:r>
              <a:rPr lang="zh-CN" altLang="en-US" dirty="0" smtClean="0"/>
              <a:t>移动装配</a:t>
            </a:r>
            <a:endParaRPr lang="zh-CN" altLang="en-US" dirty="0"/>
          </a:p>
        </p:txBody>
      </p:sp>
      <p:pic>
        <p:nvPicPr>
          <p:cNvPr id="34" name="Picture 2"/>
          <p:cNvPicPr>
            <a:picLocks noChangeAspect="1" noChangeArrowheads="1"/>
          </p:cNvPicPr>
          <p:nvPr/>
        </p:nvPicPr>
        <p:blipFill>
          <a:blip r:embed="rId21" cstate="print"/>
          <a:srcRect/>
          <a:stretch>
            <a:fillRect/>
          </a:stretch>
        </p:blipFill>
        <p:spPr bwMode="auto">
          <a:xfrm rot="5400000">
            <a:off x="1522845" y="2594422"/>
            <a:ext cx="97519" cy="142876"/>
          </a:xfrm>
          <a:prstGeom prst="rect">
            <a:avLst/>
          </a:prstGeom>
          <a:noFill/>
          <a:ln w="12700">
            <a:solidFill>
              <a:srgbClr val="FF3300"/>
            </a:solidFill>
            <a:miter lim="800000"/>
            <a:headEnd/>
            <a:tailEnd/>
          </a:ln>
          <a:effectLst/>
        </p:spPr>
      </p:pic>
      <p:pic>
        <p:nvPicPr>
          <p:cNvPr id="36" name="Picture 2"/>
          <p:cNvPicPr>
            <a:picLocks noChangeAspect="1" noChangeArrowheads="1"/>
          </p:cNvPicPr>
          <p:nvPr/>
        </p:nvPicPr>
        <p:blipFill>
          <a:blip r:embed="rId21" cstate="print"/>
          <a:srcRect/>
          <a:stretch>
            <a:fillRect/>
          </a:stretch>
        </p:blipFill>
        <p:spPr bwMode="auto">
          <a:xfrm>
            <a:off x="1500166" y="4286256"/>
            <a:ext cx="97519" cy="142876"/>
          </a:xfrm>
          <a:prstGeom prst="rect">
            <a:avLst/>
          </a:prstGeom>
          <a:noFill/>
          <a:ln w="12700">
            <a:solidFill>
              <a:srgbClr val="FF3300"/>
            </a:solidFill>
            <a:miter lim="800000"/>
            <a:headEnd/>
            <a:tailEnd/>
          </a:ln>
          <a:effectLst/>
        </p:spPr>
      </p:pic>
      <p:pic>
        <p:nvPicPr>
          <p:cNvPr id="40" name="Picture 2"/>
          <p:cNvPicPr>
            <a:picLocks noChangeAspect="1" noChangeArrowheads="1"/>
          </p:cNvPicPr>
          <p:nvPr/>
        </p:nvPicPr>
        <p:blipFill>
          <a:blip r:embed="rId21" cstate="print"/>
          <a:srcRect/>
          <a:stretch>
            <a:fillRect/>
          </a:stretch>
        </p:blipFill>
        <p:spPr bwMode="auto">
          <a:xfrm>
            <a:off x="1500166" y="5000636"/>
            <a:ext cx="97519" cy="142876"/>
          </a:xfrm>
          <a:prstGeom prst="rect">
            <a:avLst/>
          </a:prstGeom>
          <a:noFill/>
          <a:ln w="12700">
            <a:solidFill>
              <a:srgbClr val="FF3300"/>
            </a:solidFill>
            <a:miter lim="800000"/>
            <a:headEnd/>
            <a:tailEnd/>
          </a:ln>
          <a:effectLst/>
        </p:spPr>
      </p:pic>
      <p:pic>
        <p:nvPicPr>
          <p:cNvPr id="43" name="Picture 2"/>
          <p:cNvPicPr>
            <a:picLocks noChangeAspect="1" noChangeArrowheads="1"/>
          </p:cNvPicPr>
          <p:nvPr/>
        </p:nvPicPr>
        <p:blipFill>
          <a:blip r:embed="rId21" cstate="print"/>
          <a:srcRect/>
          <a:stretch>
            <a:fillRect/>
          </a:stretch>
        </p:blipFill>
        <p:spPr bwMode="auto">
          <a:xfrm rot="5400000">
            <a:off x="6309190" y="2549066"/>
            <a:ext cx="97519" cy="142876"/>
          </a:xfrm>
          <a:prstGeom prst="rect">
            <a:avLst/>
          </a:prstGeom>
          <a:noFill/>
          <a:ln w="12700">
            <a:solidFill>
              <a:srgbClr val="FF3300"/>
            </a:solidFill>
            <a:miter lim="800000"/>
            <a:headEnd/>
            <a:tailEnd/>
          </a:ln>
          <a:effectLst/>
        </p:spPr>
      </p:pic>
      <p:pic>
        <p:nvPicPr>
          <p:cNvPr id="44" name="Picture 2"/>
          <p:cNvPicPr>
            <a:picLocks noChangeAspect="1" noChangeArrowheads="1"/>
          </p:cNvPicPr>
          <p:nvPr/>
        </p:nvPicPr>
        <p:blipFill>
          <a:blip r:embed="rId21" cstate="print"/>
          <a:srcRect/>
          <a:stretch>
            <a:fillRect/>
          </a:stretch>
        </p:blipFill>
        <p:spPr bwMode="auto">
          <a:xfrm>
            <a:off x="6286512" y="5143512"/>
            <a:ext cx="97519" cy="142876"/>
          </a:xfrm>
          <a:prstGeom prst="rect">
            <a:avLst/>
          </a:prstGeom>
          <a:noFill/>
          <a:ln w="12700">
            <a:solidFill>
              <a:srgbClr val="FF3300"/>
            </a:solidFill>
            <a:miter lim="800000"/>
            <a:headEnd/>
            <a:tailEnd/>
          </a:ln>
          <a:effectLst/>
        </p:spPr>
      </p:pic>
      <p:pic>
        <p:nvPicPr>
          <p:cNvPr id="45" name="Picture 2"/>
          <p:cNvPicPr>
            <a:picLocks noChangeAspect="1" noChangeArrowheads="1"/>
          </p:cNvPicPr>
          <p:nvPr/>
        </p:nvPicPr>
        <p:blipFill>
          <a:blip r:embed="rId21" cstate="print"/>
          <a:srcRect/>
          <a:stretch>
            <a:fillRect/>
          </a:stretch>
        </p:blipFill>
        <p:spPr bwMode="auto">
          <a:xfrm>
            <a:off x="6286512" y="4000504"/>
            <a:ext cx="97519" cy="142876"/>
          </a:xfrm>
          <a:prstGeom prst="rect">
            <a:avLst/>
          </a:prstGeom>
          <a:noFill/>
          <a:ln w="12700">
            <a:solidFill>
              <a:srgbClr val="FF3300"/>
            </a:solidFill>
            <a:miter lim="800000"/>
            <a:headEnd/>
            <a:tailEnd/>
          </a:ln>
          <a:effectLst/>
        </p:spPr>
      </p:pic>
      <p:pic>
        <p:nvPicPr>
          <p:cNvPr id="46" name="Picture 2"/>
          <p:cNvPicPr>
            <a:picLocks noChangeAspect="1" noChangeArrowheads="1"/>
          </p:cNvPicPr>
          <p:nvPr/>
        </p:nvPicPr>
        <p:blipFill>
          <a:blip r:embed="rId21" cstate="print"/>
          <a:srcRect/>
          <a:stretch>
            <a:fillRect/>
          </a:stretch>
        </p:blipFill>
        <p:spPr bwMode="auto">
          <a:xfrm rot="5400000">
            <a:off x="3808860" y="2549066"/>
            <a:ext cx="97519" cy="142876"/>
          </a:xfrm>
          <a:prstGeom prst="rect">
            <a:avLst/>
          </a:prstGeom>
          <a:noFill/>
          <a:ln w="12700">
            <a:solidFill>
              <a:srgbClr val="FF3300"/>
            </a:solidFill>
            <a:miter lim="800000"/>
            <a:headEnd/>
            <a:tailEnd/>
          </a:ln>
          <a:effectLst/>
        </p:spPr>
      </p:pic>
    </p:spTree>
    <p:extLst>
      <p:ext uri="{BB962C8B-B14F-4D97-AF65-F5344CB8AC3E}">
        <p14:creationId xmlns:p14="http://schemas.microsoft.com/office/powerpoint/2010/main" val="614312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343783" y="1268760"/>
            <a:ext cx="6498913" cy="2952328"/>
          </a:xfrm>
          <a:prstGeom prst="rect">
            <a:avLst/>
          </a:prstGeom>
        </p:spPr>
      </p:pic>
      <p:pic>
        <p:nvPicPr>
          <p:cNvPr id="16" name="图片 15"/>
          <p:cNvPicPr>
            <a:picLocks noChangeAspect="1"/>
          </p:cNvPicPr>
          <p:nvPr/>
        </p:nvPicPr>
        <p:blipFill>
          <a:blip r:embed="rId4"/>
          <a:stretch>
            <a:fillRect/>
          </a:stretch>
        </p:blipFill>
        <p:spPr>
          <a:xfrm>
            <a:off x="3931741" y="1325147"/>
            <a:ext cx="1831626" cy="716850"/>
          </a:xfrm>
          <a:prstGeom prst="rect">
            <a:avLst/>
          </a:prstGeom>
        </p:spPr>
      </p:pic>
      <p:pic>
        <p:nvPicPr>
          <p:cNvPr id="17" name="图片 16"/>
          <p:cNvPicPr>
            <a:picLocks noChangeAspect="1"/>
          </p:cNvPicPr>
          <p:nvPr/>
        </p:nvPicPr>
        <p:blipFill>
          <a:blip r:embed="rId5"/>
          <a:stretch>
            <a:fillRect/>
          </a:stretch>
        </p:blipFill>
        <p:spPr>
          <a:xfrm>
            <a:off x="5763367" y="1324599"/>
            <a:ext cx="1756727" cy="763601"/>
          </a:xfrm>
          <a:prstGeom prst="rect">
            <a:avLst/>
          </a:prstGeom>
        </p:spPr>
      </p:pic>
      <p:pic>
        <p:nvPicPr>
          <p:cNvPr id="21" name="图片 20"/>
          <p:cNvPicPr>
            <a:picLocks noChangeAspect="1"/>
          </p:cNvPicPr>
          <p:nvPr/>
        </p:nvPicPr>
        <p:blipFill>
          <a:blip r:embed="rId6"/>
          <a:stretch>
            <a:fillRect/>
          </a:stretch>
        </p:blipFill>
        <p:spPr>
          <a:xfrm>
            <a:off x="4511174" y="2355941"/>
            <a:ext cx="126386" cy="236062"/>
          </a:xfrm>
          <a:prstGeom prst="rect">
            <a:avLst/>
          </a:prstGeom>
        </p:spPr>
      </p:pic>
      <p:grpSp>
        <p:nvGrpSpPr>
          <p:cNvPr id="27" name="组合 26"/>
          <p:cNvGrpSpPr/>
          <p:nvPr/>
        </p:nvGrpSpPr>
        <p:grpSpPr>
          <a:xfrm>
            <a:off x="5192073" y="2005819"/>
            <a:ext cx="934426" cy="2039818"/>
            <a:chOff x="5436096" y="2570573"/>
            <a:chExt cx="1307150" cy="3740305"/>
          </a:xfrm>
        </p:grpSpPr>
        <p:pic>
          <p:nvPicPr>
            <p:cNvPr id="10" name="图片 9"/>
            <p:cNvPicPr>
              <a:picLocks noChangeAspect="1"/>
            </p:cNvPicPr>
            <p:nvPr/>
          </p:nvPicPr>
          <p:blipFill>
            <a:blip r:embed="rId7"/>
            <a:stretch>
              <a:fillRect/>
            </a:stretch>
          </p:blipFill>
          <p:spPr>
            <a:xfrm>
              <a:off x="5436096" y="2619442"/>
              <a:ext cx="1307150" cy="3691436"/>
            </a:xfrm>
            <a:prstGeom prst="rect">
              <a:avLst/>
            </a:prstGeom>
          </p:spPr>
        </p:pic>
        <p:pic>
          <p:nvPicPr>
            <p:cNvPr id="23" name="图片 22"/>
            <p:cNvPicPr>
              <a:picLocks noChangeAspect="1"/>
            </p:cNvPicPr>
            <p:nvPr/>
          </p:nvPicPr>
          <p:blipFill>
            <a:blip r:embed="rId8"/>
            <a:stretch>
              <a:fillRect/>
            </a:stretch>
          </p:blipFill>
          <p:spPr>
            <a:xfrm flipV="1">
              <a:off x="6235268" y="2570573"/>
              <a:ext cx="384000" cy="225600"/>
            </a:xfrm>
            <a:prstGeom prst="rect">
              <a:avLst/>
            </a:prstGeom>
          </p:spPr>
        </p:pic>
      </p:grpSp>
      <p:grpSp>
        <p:nvGrpSpPr>
          <p:cNvPr id="26" name="组合 25"/>
          <p:cNvGrpSpPr/>
          <p:nvPr/>
        </p:nvGrpSpPr>
        <p:grpSpPr>
          <a:xfrm>
            <a:off x="3473784" y="2011099"/>
            <a:ext cx="1255010" cy="780625"/>
            <a:chOff x="3032415" y="2580256"/>
            <a:chExt cx="1755609" cy="1431390"/>
          </a:xfrm>
        </p:grpSpPr>
        <p:pic>
          <p:nvPicPr>
            <p:cNvPr id="9" name="图片 8"/>
            <p:cNvPicPr>
              <a:picLocks noChangeAspect="1"/>
            </p:cNvPicPr>
            <p:nvPr/>
          </p:nvPicPr>
          <p:blipFill>
            <a:blip r:embed="rId9"/>
            <a:stretch>
              <a:fillRect/>
            </a:stretch>
          </p:blipFill>
          <p:spPr>
            <a:xfrm>
              <a:off x="3032415" y="2619442"/>
              <a:ext cx="1755609" cy="1392204"/>
            </a:xfrm>
            <a:prstGeom prst="rect">
              <a:avLst/>
            </a:prstGeom>
          </p:spPr>
        </p:pic>
        <p:pic>
          <p:nvPicPr>
            <p:cNvPr id="24" name="图片 23"/>
            <p:cNvPicPr>
              <a:picLocks noChangeAspect="1"/>
            </p:cNvPicPr>
            <p:nvPr/>
          </p:nvPicPr>
          <p:blipFill>
            <a:blip r:embed="rId10"/>
            <a:stretch>
              <a:fillRect/>
            </a:stretch>
          </p:blipFill>
          <p:spPr>
            <a:xfrm>
              <a:off x="3629848" y="2580256"/>
              <a:ext cx="384081" cy="225572"/>
            </a:xfrm>
            <a:prstGeom prst="rect">
              <a:avLst/>
            </a:prstGeom>
          </p:spPr>
        </p:pic>
      </p:grpSp>
      <p:pic>
        <p:nvPicPr>
          <p:cNvPr id="15" name="图片 14"/>
          <p:cNvPicPr>
            <a:picLocks noChangeAspect="1"/>
          </p:cNvPicPr>
          <p:nvPr/>
        </p:nvPicPr>
        <p:blipFill>
          <a:blip r:embed="rId11"/>
          <a:stretch>
            <a:fillRect/>
          </a:stretch>
        </p:blipFill>
        <p:spPr>
          <a:xfrm>
            <a:off x="1437175" y="1321612"/>
            <a:ext cx="2494567" cy="782703"/>
          </a:xfrm>
          <a:prstGeom prst="rect">
            <a:avLst/>
          </a:prstGeom>
        </p:spPr>
      </p:pic>
      <p:grpSp>
        <p:nvGrpSpPr>
          <p:cNvPr id="85" name="组合 84"/>
          <p:cNvGrpSpPr/>
          <p:nvPr/>
        </p:nvGrpSpPr>
        <p:grpSpPr>
          <a:xfrm>
            <a:off x="1794693" y="2041400"/>
            <a:ext cx="971867" cy="2107680"/>
            <a:chOff x="1721734" y="1272742"/>
            <a:chExt cx="971867" cy="2107680"/>
          </a:xfrm>
        </p:grpSpPr>
        <p:pic>
          <p:nvPicPr>
            <p:cNvPr id="5" name="图片 4"/>
            <p:cNvPicPr>
              <a:picLocks noChangeAspect="1"/>
            </p:cNvPicPr>
            <p:nvPr/>
          </p:nvPicPr>
          <p:blipFill>
            <a:blip r:embed="rId12"/>
            <a:stretch>
              <a:fillRect/>
            </a:stretch>
          </p:blipFill>
          <p:spPr>
            <a:xfrm>
              <a:off x="1721734" y="1312389"/>
              <a:ext cx="971867" cy="2068033"/>
            </a:xfrm>
            <a:prstGeom prst="rect">
              <a:avLst/>
            </a:prstGeom>
          </p:spPr>
        </p:pic>
        <p:pic>
          <p:nvPicPr>
            <p:cNvPr id="18" name="图片 17"/>
            <p:cNvPicPr>
              <a:picLocks noChangeAspect="1"/>
            </p:cNvPicPr>
            <p:nvPr/>
          </p:nvPicPr>
          <p:blipFill>
            <a:blip r:embed="rId13"/>
            <a:stretch>
              <a:fillRect/>
            </a:stretch>
          </p:blipFill>
          <p:spPr>
            <a:xfrm flipV="1">
              <a:off x="2339439" y="1272742"/>
              <a:ext cx="126959" cy="235596"/>
            </a:xfrm>
            <a:prstGeom prst="rect">
              <a:avLst/>
            </a:prstGeom>
          </p:spPr>
        </p:pic>
      </p:grpSp>
      <p:pic>
        <p:nvPicPr>
          <p:cNvPr id="8" name="图片 7"/>
          <p:cNvPicPr>
            <a:picLocks noChangeAspect="1"/>
          </p:cNvPicPr>
          <p:nvPr/>
        </p:nvPicPr>
        <p:blipFill>
          <a:blip r:embed="rId14"/>
          <a:stretch>
            <a:fillRect/>
          </a:stretch>
        </p:blipFill>
        <p:spPr>
          <a:xfrm>
            <a:off x="2515349" y="2788134"/>
            <a:ext cx="2139851" cy="490395"/>
          </a:xfrm>
          <a:prstGeom prst="rect">
            <a:avLst/>
          </a:prstGeom>
        </p:spPr>
      </p:pic>
      <p:pic>
        <p:nvPicPr>
          <p:cNvPr id="6" name="图片 5"/>
          <p:cNvPicPr>
            <a:picLocks noChangeAspect="1"/>
          </p:cNvPicPr>
          <p:nvPr/>
        </p:nvPicPr>
        <p:blipFill>
          <a:blip r:embed="rId15"/>
          <a:stretch>
            <a:fillRect/>
          </a:stretch>
        </p:blipFill>
        <p:spPr>
          <a:xfrm>
            <a:off x="2509658" y="3220109"/>
            <a:ext cx="1019807" cy="676092"/>
          </a:xfrm>
          <a:prstGeom prst="rect">
            <a:avLst/>
          </a:prstGeom>
        </p:spPr>
      </p:pic>
      <p:sp>
        <p:nvSpPr>
          <p:cNvPr id="30" name="线形标注 1 29"/>
          <p:cNvSpPr/>
          <p:nvPr/>
        </p:nvSpPr>
        <p:spPr>
          <a:xfrm>
            <a:off x="2386661" y="3443456"/>
            <a:ext cx="495409" cy="147340"/>
          </a:xfrm>
          <a:prstGeom prst="borderCallout1">
            <a:avLst>
              <a:gd name="adj1" fmla="val -10221"/>
              <a:gd name="adj2" fmla="val 65851"/>
              <a:gd name="adj3" fmla="val -67910"/>
              <a:gd name="adj4" fmla="val 84135"/>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b="1" dirty="0" smtClean="0">
                <a:solidFill>
                  <a:srgbClr val="FFFF00"/>
                </a:solidFill>
                <a:effectLst>
                  <a:outerShdw blurRad="38100" dist="38100" dir="2700000" algn="tl">
                    <a:srgbClr val="000000">
                      <a:alpha val="43137"/>
                    </a:srgbClr>
                  </a:outerShdw>
                </a:effectLst>
              </a:rPr>
              <a:t>FO</a:t>
            </a:r>
            <a:r>
              <a:rPr lang="en-US" altLang="zh-CN" sz="1000" b="1" baseline="-25000" dirty="0" smtClean="0">
                <a:solidFill>
                  <a:srgbClr val="FFFF00"/>
                </a:solidFill>
                <a:effectLst>
                  <a:outerShdw blurRad="38100" dist="38100" dir="2700000" algn="tl">
                    <a:srgbClr val="000000">
                      <a:alpha val="43137"/>
                    </a:srgbClr>
                  </a:outerShdw>
                </a:effectLst>
              </a:rPr>
              <a:t>-11</a:t>
            </a:r>
            <a:endParaRPr lang="zh-CN" altLang="en-US" sz="1000" b="1" baseline="-25000" dirty="0">
              <a:solidFill>
                <a:srgbClr val="FFFF00"/>
              </a:solidFill>
              <a:effectLst>
                <a:outerShdw blurRad="38100" dist="38100" dir="2700000" algn="tl">
                  <a:srgbClr val="000000">
                    <a:alpha val="43137"/>
                  </a:srgbClr>
                </a:outerShdw>
              </a:effectLst>
            </a:endParaRPr>
          </a:p>
        </p:txBody>
      </p:sp>
      <p:pic>
        <p:nvPicPr>
          <p:cNvPr id="31" name="图片 30"/>
          <p:cNvPicPr>
            <a:picLocks noChangeAspect="1"/>
          </p:cNvPicPr>
          <p:nvPr/>
        </p:nvPicPr>
        <p:blipFill>
          <a:blip r:embed="rId16"/>
          <a:stretch>
            <a:fillRect/>
          </a:stretch>
        </p:blipFill>
        <p:spPr>
          <a:xfrm>
            <a:off x="2916053" y="2907842"/>
            <a:ext cx="627573" cy="315857"/>
          </a:xfrm>
          <a:prstGeom prst="rect">
            <a:avLst/>
          </a:prstGeom>
        </p:spPr>
      </p:pic>
      <p:pic>
        <p:nvPicPr>
          <p:cNvPr id="32" name="图片 31"/>
          <p:cNvPicPr>
            <a:picLocks noChangeAspect="1"/>
          </p:cNvPicPr>
          <p:nvPr/>
        </p:nvPicPr>
        <p:blipFill>
          <a:blip r:embed="rId17"/>
          <a:stretch>
            <a:fillRect/>
          </a:stretch>
        </p:blipFill>
        <p:spPr>
          <a:xfrm>
            <a:off x="2665281" y="2534932"/>
            <a:ext cx="640648" cy="292583"/>
          </a:xfrm>
          <a:prstGeom prst="rect">
            <a:avLst/>
          </a:prstGeom>
        </p:spPr>
      </p:pic>
      <p:pic>
        <p:nvPicPr>
          <p:cNvPr id="33" name="图片 32"/>
          <p:cNvPicPr>
            <a:picLocks noChangeAspect="1"/>
          </p:cNvPicPr>
          <p:nvPr/>
        </p:nvPicPr>
        <p:blipFill>
          <a:blip r:embed="rId18"/>
          <a:stretch>
            <a:fillRect/>
          </a:stretch>
        </p:blipFill>
        <p:spPr>
          <a:xfrm>
            <a:off x="3185401" y="2145219"/>
            <a:ext cx="631932" cy="252686"/>
          </a:xfrm>
          <a:prstGeom prst="rect">
            <a:avLst/>
          </a:prstGeom>
        </p:spPr>
      </p:pic>
      <p:pic>
        <p:nvPicPr>
          <p:cNvPr id="13" name="图片 12"/>
          <p:cNvPicPr>
            <a:picLocks noChangeAspect="1"/>
          </p:cNvPicPr>
          <p:nvPr/>
        </p:nvPicPr>
        <p:blipFill>
          <a:blip r:embed="rId19"/>
          <a:stretch>
            <a:fillRect/>
          </a:stretch>
        </p:blipFill>
        <p:spPr>
          <a:xfrm>
            <a:off x="5912730" y="3063028"/>
            <a:ext cx="1424299" cy="823449"/>
          </a:xfrm>
          <a:prstGeom prst="rect">
            <a:avLst/>
          </a:prstGeom>
        </p:spPr>
      </p:pic>
      <p:pic>
        <p:nvPicPr>
          <p:cNvPr id="14" name="图片 13"/>
          <p:cNvPicPr>
            <a:picLocks noChangeAspect="1"/>
          </p:cNvPicPr>
          <p:nvPr/>
        </p:nvPicPr>
        <p:blipFill>
          <a:blip r:embed="rId20"/>
          <a:stretch>
            <a:fillRect/>
          </a:stretch>
        </p:blipFill>
        <p:spPr>
          <a:xfrm>
            <a:off x="5925484" y="2433456"/>
            <a:ext cx="1411545" cy="623664"/>
          </a:xfrm>
          <a:prstGeom prst="rect">
            <a:avLst/>
          </a:prstGeom>
        </p:spPr>
      </p:pic>
      <p:sp>
        <p:nvSpPr>
          <p:cNvPr id="35" name="线形标注 1 34"/>
          <p:cNvSpPr/>
          <p:nvPr/>
        </p:nvSpPr>
        <p:spPr bwMode="auto">
          <a:xfrm>
            <a:off x="5206234" y="3125523"/>
            <a:ext cx="486280" cy="153006"/>
          </a:xfrm>
          <a:prstGeom prst="borderCallout1">
            <a:avLst>
              <a:gd name="adj1" fmla="val 40112"/>
              <a:gd name="adj2" fmla="val 97191"/>
              <a:gd name="adj3" fmla="val 106684"/>
              <a:gd name="adj4" fmla="val 212457"/>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a:t>
            </a:r>
            <a:r>
              <a:rPr lang="en-US" altLang="zh-CN" sz="1000" baseline="-25000" dirty="0">
                <a:solidFill>
                  <a:srgbClr val="FFFF00"/>
                </a:solidFill>
                <a:effectLst>
                  <a:outerShdw blurRad="38100" dist="38100" dir="2700000" algn="tl">
                    <a:srgbClr val="000000">
                      <a:alpha val="43137"/>
                    </a:srgbClr>
                  </a:outerShdw>
                </a:effectLst>
                <a:latin typeface="+mn-lt"/>
                <a:ea typeface="+mn-ea"/>
                <a:cs typeface="+mn-cs"/>
              </a:rPr>
              <a:t>-31</a:t>
            </a:r>
            <a:endParaRPr lang="zh-CN" altLang="en-US" sz="1000" baseline="-25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37" name="线形标注 1 36"/>
          <p:cNvSpPr/>
          <p:nvPr/>
        </p:nvSpPr>
        <p:spPr bwMode="auto">
          <a:xfrm>
            <a:off x="5979108" y="2968344"/>
            <a:ext cx="486280" cy="153006"/>
          </a:xfrm>
          <a:prstGeom prst="borderCallout1">
            <a:avLst>
              <a:gd name="adj1" fmla="val -2532"/>
              <a:gd name="adj2" fmla="val 45684"/>
              <a:gd name="adj3" fmla="val -112627"/>
              <a:gd name="adj4" fmla="val 76779"/>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a:t>
            </a:r>
            <a:r>
              <a:rPr lang="en-US" altLang="zh-CN" sz="1000" baseline="-25000" dirty="0">
                <a:solidFill>
                  <a:srgbClr val="FFFF00"/>
                </a:solidFill>
                <a:effectLst>
                  <a:outerShdw blurRad="38100" dist="38100" dir="2700000" algn="tl">
                    <a:srgbClr val="000000">
                      <a:alpha val="43137"/>
                    </a:srgbClr>
                  </a:outerShdw>
                </a:effectLst>
                <a:latin typeface="+mn-lt"/>
                <a:ea typeface="+mn-ea"/>
                <a:cs typeface="+mn-cs"/>
              </a:rPr>
              <a:t>-32</a:t>
            </a:r>
            <a:endParaRPr lang="zh-CN" altLang="en-US" sz="1000" baseline="-25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38" name="线形标注 1 37"/>
          <p:cNvSpPr/>
          <p:nvPr/>
        </p:nvSpPr>
        <p:spPr bwMode="auto">
          <a:xfrm>
            <a:off x="6057028" y="2405197"/>
            <a:ext cx="491492" cy="153006"/>
          </a:xfrm>
          <a:prstGeom prst="borderCallout1">
            <a:avLst>
              <a:gd name="adj1" fmla="val -5577"/>
              <a:gd name="adj2" fmla="val 43744"/>
              <a:gd name="adj3" fmla="val -82167"/>
              <a:gd name="adj4" fmla="val -1110"/>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a:t>
            </a:r>
            <a:r>
              <a:rPr lang="en-US" altLang="zh-CN" sz="1000" baseline="-25000" dirty="0">
                <a:solidFill>
                  <a:srgbClr val="FFFF00"/>
                </a:solidFill>
                <a:effectLst>
                  <a:outerShdw blurRad="38100" dist="38100" dir="2700000" algn="tl">
                    <a:srgbClr val="000000">
                      <a:alpha val="43137"/>
                    </a:srgbClr>
                  </a:outerShdw>
                </a:effectLst>
                <a:latin typeface="+mn-lt"/>
                <a:ea typeface="+mn-ea"/>
                <a:cs typeface="+mn-cs"/>
              </a:rPr>
              <a:t>-3</a:t>
            </a:r>
            <a:endParaRPr lang="zh-CN" altLang="en-US" sz="1000" baseline="-25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39" name="线形标注 1 38"/>
          <p:cNvSpPr/>
          <p:nvPr/>
        </p:nvSpPr>
        <p:spPr bwMode="auto">
          <a:xfrm>
            <a:off x="7108713" y="1607069"/>
            <a:ext cx="486280" cy="153006"/>
          </a:xfrm>
          <a:prstGeom prst="borderCallout1">
            <a:avLst>
              <a:gd name="adj1" fmla="val 97986"/>
              <a:gd name="adj2" fmla="val 49452"/>
              <a:gd name="adj3" fmla="val 198064"/>
              <a:gd name="adj4" fmla="val 34065"/>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FO(3</a:t>
            </a:r>
            <a:r>
              <a:rPr lang="en-US" altLang="zh-CN" sz="1000" dirty="0" smtClean="0">
                <a:solidFill>
                  <a:srgbClr val="FFFF00"/>
                </a:solidFill>
                <a:effectLst>
                  <a:outerShdw blurRad="38100" dist="38100" dir="2700000" algn="tl">
                    <a:srgbClr val="000000">
                      <a:alpha val="43137"/>
                    </a:srgbClr>
                  </a:outerShdw>
                </a:effectLst>
              </a:rPr>
              <a:t>)</a:t>
            </a:r>
            <a:endParaRPr kumimoji="0" lang="zh-CN" altLang="en-US" sz="1000" b="1" i="0" u="none" strike="noStrike" cap="none" normalizeH="0" baseline="0" dirty="0" smtClean="0">
              <a:ln>
                <a:noFill/>
              </a:ln>
              <a:solidFill>
                <a:schemeClr val="tx1"/>
              </a:solidFill>
              <a:effectLst/>
              <a:ea typeface="宋体" pitchFamily="2" charset="-122"/>
            </a:endParaRPr>
          </a:p>
        </p:txBody>
      </p:sp>
      <p:sp>
        <p:nvSpPr>
          <p:cNvPr id="41" name="线形标注 1 40"/>
          <p:cNvSpPr/>
          <p:nvPr/>
        </p:nvSpPr>
        <p:spPr bwMode="auto">
          <a:xfrm>
            <a:off x="4798746" y="1683572"/>
            <a:ext cx="486280" cy="153006"/>
          </a:xfrm>
          <a:prstGeom prst="borderCallout1">
            <a:avLst>
              <a:gd name="adj1" fmla="val 97986"/>
              <a:gd name="adj2" fmla="val 49452"/>
              <a:gd name="adj3" fmla="val 198064"/>
              <a:gd name="adj4" fmla="val 34065"/>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FO(2</a:t>
            </a:r>
            <a:r>
              <a:rPr lang="en-US" altLang="zh-CN" sz="1000" dirty="0" smtClean="0">
                <a:solidFill>
                  <a:srgbClr val="FFFF00"/>
                </a:solidFill>
                <a:effectLst>
                  <a:outerShdw blurRad="38100" dist="38100" dir="2700000" algn="tl">
                    <a:srgbClr val="000000">
                      <a:alpha val="43137"/>
                    </a:srgbClr>
                  </a:outerShdw>
                </a:effectLst>
              </a:rPr>
              <a:t>)</a:t>
            </a:r>
            <a:endParaRPr kumimoji="0" lang="zh-CN" altLang="en-US" sz="1000" b="1" i="0" u="none" strike="noStrike" cap="none" normalizeH="0" baseline="0" dirty="0" smtClean="0">
              <a:ln>
                <a:noFill/>
              </a:ln>
              <a:solidFill>
                <a:schemeClr val="tx1"/>
              </a:solidFill>
              <a:effectLst/>
              <a:ea typeface="宋体" pitchFamily="2" charset="-122"/>
            </a:endParaRPr>
          </a:p>
        </p:txBody>
      </p:sp>
      <p:sp>
        <p:nvSpPr>
          <p:cNvPr id="42" name="线形标注 1 41"/>
          <p:cNvSpPr/>
          <p:nvPr/>
        </p:nvSpPr>
        <p:spPr bwMode="auto">
          <a:xfrm>
            <a:off x="2685036" y="1675162"/>
            <a:ext cx="486280" cy="153006"/>
          </a:xfrm>
          <a:prstGeom prst="borderCallout1">
            <a:avLst>
              <a:gd name="adj1" fmla="val 97986"/>
              <a:gd name="adj2" fmla="val 49452"/>
              <a:gd name="adj3" fmla="val 198064"/>
              <a:gd name="adj4" fmla="val 34065"/>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FO(1)</a:t>
            </a:r>
            <a:endParaRPr lang="zh-CN" altLang="en-US" sz="1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87" name="标题 86"/>
          <p:cNvSpPr>
            <a:spLocks noGrp="1"/>
          </p:cNvSpPr>
          <p:nvPr>
            <p:ph type="title"/>
          </p:nvPr>
        </p:nvSpPr>
        <p:spPr>
          <a:xfrm>
            <a:off x="665899" y="346256"/>
            <a:ext cx="7772400" cy="990600"/>
          </a:xfrm>
        </p:spPr>
        <p:txBody>
          <a:bodyPr/>
          <a:lstStyle/>
          <a:p>
            <a:r>
              <a:rPr lang="zh-CN" altLang="en-US" dirty="0" smtClean="0"/>
              <a:t>基于传输线的移动</a:t>
            </a:r>
            <a:r>
              <a:rPr lang="zh-CN" altLang="en-US" dirty="0"/>
              <a:t>装配</a:t>
            </a:r>
          </a:p>
        </p:txBody>
      </p:sp>
      <p:grpSp>
        <p:nvGrpSpPr>
          <p:cNvPr id="128" name="组合 127"/>
          <p:cNvGrpSpPr/>
          <p:nvPr/>
        </p:nvGrpSpPr>
        <p:grpSpPr>
          <a:xfrm>
            <a:off x="3786182" y="4643446"/>
            <a:ext cx="5357818" cy="1143008"/>
            <a:chOff x="107504" y="4875436"/>
            <a:chExt cx="8858344" cy="1482498"/>
          </a:xfrm>
        </p:grpSpPr>
        <p:pic>
          <p:nvPicPr>
            <p:cNvPr id="118" name="Picture 3"/>
            <p:cNvPicPr>
              <a:picLocks noChangeAspect="1" noChangeArrowheads="1"/>
            </p:cNvPicPr>
            <p:nvPr/>
          </p:nvPicPr>
          <p:blipFill>
            <a:blip r:embed="rId21" cstate="print"/>
            <a:srcRect/>
            <a:stretch>
              <a:fillRect/>
            </a:stretch>
          </p:blipFill>
          <p:spPr bwMode="auto">
            <a:xfrm>
              <a:off x="285720" y="6000768"/>
              <a:ext cx="383622" cy="357166"/>
            </a:xfrm>
            <a:prstGeom prst="rect">
              <a:avLst/>
            </a:prstGeom>
            <a:noFill/>
            <a:ln w="9525">
              <a:noFill/>
              <a:miter lim="800000"/>
              <a:headEnd/>
              <a:tailEnd/>
            </a:ln>
            <a:effectLst/>
          </p:spPr>
        </p:pic>
        <p:pic>
          <p:nvPicPr>
            <p:cNvPr id="119" name="Picture 3"/>
            <p:cNvPicPr>
              <a:picLocks noChangeAspect="1" noChangeArrowheads="1"/>
            </p:cNvPicPr>
            <p:nvPr/>
          </p:nvPicPr>
          <p:blipFill>
            <a:blip r:embed="rId21" cstate="print"/>
            <a:srcRect/>
            <a:stretch>
              <a:fillRect/>
            </a:stretch>
          </p:blipFill>
          <p:spPr bwMode="auto">
            <a:xfrm>
              <a:off x="1182664" y="6000768"/>
              <a:ext cx="383622" cy="357166"/>
            </a:xfrm>
            <a:prstGeom prst="rect">
              <a:avLst/>
            </a:prstGeom>
            <a:noFill/>
            <a:ln w="9525">
              <a:noFill/>
              <a:miter lim="800000"/>
              <a:headEnd/>
              <a:tailEnd/>
            </a:ln>
            <a:effectLst/>
          </p:spPr>
        </p:pic>
        <p:pic>
          <p:nvPicPr>
            <p:cNvPr id="120" name="Picture 3"/>
            <p:cNvPicPr>
              <a:picLocks noChangeAspect="1" noChangeArrowheads="1"/>
            </p:cNvPicPr>
            <p:nvPr/>
          </p:nvPicPr>
          <p:blipFill>
            <a:blip r:embed="rId21" cstate="print"/>
            <a:srcRect/>
            <a:stretch>
              <a:fillRect/>
            </a:stretch>
          </p:blipFill>
          <p:spPr bwMode="auto">
            <a:xfrm>
              <a:off x="2079608" y="6000768"/>
              <a:ext cx="383622" cy="357166"/>
            </a:xfrm>
            <a:prstGeom prst="rect">
              <a:avLst/>
            </a:prstGeom>
            <a:noFill/>
            <a:ln w="9525">
              <a:noFill/>
              <a:miter lim="800000"/>
              <a:headEnd/>
              <a:tailEnd/>
            </a:ln>
            <a:effectLst/>
          </p:spPr>
        </p:pic>
        <p:pic>
          <p:nvPicPr>
            <p:cNvPr id="121" name="Picture 3"/>
            <p:cNvPicPr>
              <a:picLocks noChangeAspect="1" noChangeArrowheads="1"/>
            </p:cNvPicPr>
            <p:nvPr/>
          </p:nvPicPr>
          <p:blipFill>
            <a:blip r:embed="rId21" cstate="print"/>
            <a:srcRect/>
            <a:stretch>
              <a:fillRect/>
            </a:stretch>
          </p:blipFill>
          <p:spPr bwMode="auto">
            <a:xfrm>
              <a:off x="2976552" y="6000768"/>
              <a:ext cx="383622" cy="357166"/>
            </a:xfrm>
            <a:prstGeom prst="rect">
              <a:avLst/>
            </a:prstGeom>
            <a:noFill/>
            <a:ln w="9525">
              <a:noFill/>
              <a:miter lim="800000"/>
              <a:headEnd/>
              <a:tailEnd/>
            </a:ln>
            <a:effectLst/>
          </p:spPr>
        </p:pic>
        <p:pic>
          <p:nvPicPr>
            <p:cNvPr id="122" name="Picture 3"/>
            <p:cNvPicPr>
              <a:picLocks noChangeAspect="1" noChangeArrowheads="1"/>
            </p:cNvPicPr>
            <p:nvPr/>
          </p:nvPicPr>
          <p:blipFill>
            <a:blip r:embed="rId21" cstate="print"/>
            <a:srcRect/>
            <a:stretch>
              <a:fillRect/>
            </a:stretch>
          </p:blipFill>
          <p:spPr bwMode="auto">
            <a:xfrm>
              <a:off x="8358214" y="6000768"/>
              <a:ext cx="383622" cy="357166"/>
            </a:xfrm>
            <a:prstGeom prst="rect">
              <a:avLst/>
            </a:prstGeom>
            <a:noFill/>
            <a:ln w="9525">
              <a:noFill/>
              <a:miter lim="800000"/>
              <a:headEnd/>
              <a:tailEnd/>
            </a:ln>
            <a:effectLst/>
          </p:spPr>
        </p:pic>
        <p:pic>
          <p:nvPicPr>
            <p:cNvPr id="123" name="Picture 3"/>
            <p:cNvPicPr>
              <a:picLocks noChangeAspect="1" noChangeArrowheads="1"/>
            </p:cNvPicPr>
            <p:nvPr/>
          </p:nvPicPr>
          <p:blipFill>
            <a:blip r:embed="rId21" cstate="print"/>
            <a:srcRect/>
            <a:stretch>
              <a:fillRect/>
            </a:stretch>
          </p:blipFill>
          <p:spPr bwMode="auto">
            <a:xfrm>
              <a:off x="3873496" y="6000768"/>
              <a:ext cx="383622" cy="357166"/>
            </a:xfrm>
            <a:prstGeom prst="rect">
              <a:avLst/>
            </a:prstGeom>
            <a:noFill/>
            <a:ln w="9525">
              <a:noFill/>
              <a:miter lim="800000"/>
              <a:headEnd/>
              <a:tailEnd/>
            </a:ln>
            <a:effectLst/>
          </p:spPr>
        </p:pic>
        <p:pic>
          <p:nvPicPr>
            <p:cNvPr id="124" name="Picture 3"/>
            <p:cNvPicPr>
              <a:picLocks noChangeAspect="1" noChangeArrowheads="1"/>
            </p:cNvPicPr>
            <p:nvPr/>
          </p:nvPicPr>
          <p:blipFill>
            <a:blip r:embed="rId21" cstate="print"/>
            <a:srcRect/>
            <a:stretch>
              <a:fillRect/>
            </a:stretch>
          </p:blipFill>
          <p:spPr bwMode="auto">
            <a:xfrm>
              <a:off x="4770440" y="6000768"/>
              <a:ext cx="383622" cy="357166"/>
            </a:xfrm>
            <a:prstGeom prst="rect">
              <a:avLst/>
            </a:prstGeom>
            <a:noFill/>
            <a:ln w="9525">
              <a:noFill/>
              <a:miter lim="800000"/>
              <a:headEnd/>
              <a:tailEnd/>
            </a:ln>
            <a:effectLst/>
          </p:spPr>
        </p:pic>
        <p:pic>
          <p:nvPicPr>
            <p:cNvPr id="125" name="Picture 3"/>
            <p:cNvPicPr>
              <a:picLocks noChangeAspect="1" noChangeArrowheads="1"/>
            </p:cNvPicPr>
            <p:nvPr/>
          </p:nvPicPr>
          <p:blipFill>
            <a:blip r:embed="rId21" cstate="print"/>
            <a:srcRect/>
            <a:stretch>
              <a:fillRect/>
            </a:stretch>
          </p:blipFill>
          <p:spPr bwMode="auto">
            <a:xfrm>
              <a:off x="5667384" y="6000768"/>
              <a:ext cx="383622" cy="357166"/>
            </a:xfrm>
            <a:prstGeom prst="rect">
              <a:avLst/>
            </a:prstGeom>
            <a:noFill/>
            <a:ln w="9525">
              <a:noFill/>
              <a:miter lim="800000"/>
              <a:headEnd/>
              <a:tailEnd/>
            </a:ln>
            <a:effectLst/>
          </p:spPr>
        </p:pic>
        <p:pic>
          <p:nvPicPr>
            <p:cNvPr id="126" name="Picture 3"/>
            <p:cNvPicPr>
              <a:picLocks noChangeAspect="1" noChangeArrowheads="1"/>
            </p:cNvPicPr>
            <p:nvPr/>
          </p:nvPicPr>
          <p:blipFill>
            <a:blip r:embed="rId21" cstate="print"/>
            <a:srcRect/>
            <a:stretch>
              <a:fillRect/>
            </a:stretch>
          </p:blipFill>
          <p:spPr bwMode="auto">
            <a:xfrm>
              <a:off x="6564328" y="6000768"/>
              <a:ext cx="383622" cy="357166"/>
            </a:xfrm>
            <a:prstGeom prst="rect">
              <a:avLst/>
            </a:prstGeom>
            <a:noFill/>
            <a:ln w="9525">
              <a:noFill/>
              <a:miter lim="800000"/>
              <a:headEnd/>
              <a:tailEnd/>
            </a:ln>
            <a:effectLst/>
          </p:spPr>
        </p:pic>
        <p:pic>
          <p:nvPicPr>
            <p:cNvPr id="127" name="Picture 3"/>
            <p:cNvPicPr>
              <a:picLocks noChangeAspect="1" noChangeArrowheads="1"/>
            </p:cNvPicPr>
            <p:nvPr/>
          </p:nvPicPr>
          <p:blipFill>
            <a:blip r:embed="rId21" cstate="print"/>
            <a:srcRect/>
            <a:stretch>
              <a:fillRect/>
            </a:stretch>
          </p:blipFill>
          <p:spPr bwMode="auto">
            <a:xfrm>
              <a:off x="7461272" y="6000768"/>
              <a:ext cx="383622" cy="357166"/>
            </a:xfrm>
            <a:prstGeom prst="rect">
              <a:avLst/>
            </a:prstGeom>
            <a:noFill/>
            <a:ln w="9525">
              <a:noFill/>
              <a:miter lim="800000"/>
              <a:headEnd/>
              <a:tailEnd/>
            </a:ln>
            <a:effectLst/>
          </p:spPr>
        </p:pic>
        <p:sp>
          <p:nvSpPr>
            <p:cNvPr id="43" name="矩形 42"/>
            <p:cNvSpPr/>
            <p:nvPr/>
          </p:nvSpPr>
          <p:spPr bwMode="auto">
            <a:xfrm>
              <a:off x="107504" y="5279962"/>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-11</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50" name="矩形 49"/>
            <p:cNvSpPr/>
            <p:nvPr/>
          </p:nvSpPr>
          <p:spPr bwMode="auto">
            <a:xfrm>
              <a:off x="107504" y="4875436"/>
              <a:ext cx="8459453" cy="315397"/>
            </a:xfrm>
            <a:prstGeom prst="rect">
              <a:avLst/>
            </a:prstGeom>
            <a:noFill/>
            <a:ln w="5715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51" name="右箭头 50"/>
            <p:cNvSpPr/>
            <p:nvPr/>
          </p:nvSpPr>
          <p:spPr bwMode="auto">
            <a:xfrm>
              <a:off x="611559" y="4912136"/>
              <a:ext cx="432049" cy="201155"/>
            </a:xfrm>
            <a:prstGeom prst="rightArrow">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52" name="右箭头 51"/>
            <p:cNvSpPr/>
            <p:nvPr/>
          </p:nvSpPr>
          <p:spPr bwMode="auto">
            <a:xfrm>
              <a:off x="1492470" y="4911867"/>
              <a:ext cx="407016" cy="201155"/>
            </a:xfrm>
            <a:prstGeom prst="rightArrow">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57" name="矩形 56"/>
            <p:cNvSpPr/>
            <p:nvPr/>
          </p:nvSpPr>
          <p:spPr bwMode="auto">
            <a:xfrm>
              <a:off x="1003495" y="5279962"/>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-12</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58" name="矩形 57"/>
            <p:cNvSpPr/>
            <p:nvPr/>
          </p:nvSpPr>
          <p:spPr bwMode="auto">
            <a:xfrm>
              <a:off x="1899486" y="5279962"/>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-1</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59" name="矩形 58"/>
            <p:cNvSpPr/>
            <p:nvPr/>
          </p:nvSpPr>
          <p:spPr bwMode="auto">
            <a:xfrm>
              <a:off x="2795477" y="5279962"/>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F0(1)</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0" name="矩形 59"/>
            <p:cNvSpPr/>
            <p:nvPr/>
          </p:nvSpPr>
          <p:spPr bwMode="auto">
            <a:xfrm>
              <a:off x="3691468" y="5279962"/>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-2</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1" name="矩形 60"/>
            <p:cNvSpPr/>
            <p:nvPr/>
          </p:nvSpPr>
          <p:spPr bwMode="auto">
            <a:xfrm>
              <a:off x="4587459" y="5279962"/>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F0(2)</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2" name="矩形 61"/>
            <p:cNvSpPr/>
            <p:nvPr/>
          </p:nvSpPr>
          <p:spPr bwMode="auto">
            <a:xfrm>
              <a:off x="5483450" y="5279962"/>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-31</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3" name="矩形 62"/>
            <p:cNvSpPr/>
            <p:nvPr/>
          </p:nvSpPr>
          <p:spPr bwMode="auto">
            <a:xfrm>
              <a:off x="6379441" y="5279962"/>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-32</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4" name="矩形 63"/>
            <p:cNvSpPr/>
            <p:nvPr/>
          </p:nvSpPr>
          <p:spPr bwMode="auto">
            <a:xfrm>
              <a:off x="7275432" y="5279962"/>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-3</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5" name="矩形 64"/>
            <p:cNvSpPr/>
            <p:nvPr/>
          </p:nvSpPr>
          <p:spPr bwMode="auto">
            <a:xfrm>
              <a:off x="8171422" y="5279962"/>
              <a:ext cx="395536" cy="752128"/>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F0(3)</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6" name="圆角右箭头 65"/>
            <p:cNvSpPr/>
            <p:nvPr/>
          </p:nvSpPr>
          <p:spPr bwMode="auto">
            <a:xfrm>
              <a:off x="257533" y="4911864"/>
              <a:ext cx="282019" cy="368098"/>
            </a:xfrm>
            <a:prstGeom prst="bentArrow">
              <a:avLst>
                <a:gd name="adj1" fmla="val 41298"/>
                <a:gd name="adj2" fmla="val 35293"/>
                <a:gd name="adj3" fmla="val 25000"/>
                <a:gd name="adj4" fmla="val 43750"/>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67" name="圆角右箭头 66"/>
            <p:cNvSpPr/>
            <p:nvPr/>
          </p:nvSpPr>
          <p:spPr bwMode="auto">
            <a:xfrm>
              <a:off x="1138379" y="4906445"/>
              <a:ext cx="282019" cy="368098"/>
            </a:xfrm>
            <a:prstGeom prst="bentArrow">
              <a:avLst>
                <a:gd name="adj1" fmla="val 41298"/>
                <a:gd name="adj2" fmla="val 35293"/>
                <a:gd name="adj3" fmla="val 25000"/>
                <a:gd name="adj4" fmla="val 43750"/>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68" name="右箭头 67"/>
            <p:cNvSpPr/>
            <p:nvPr/>
          </p:nvSpPr>
          <p:spPr bwMode="auto">
            <a:xfrm>
              <a:off x="2379762" y="4926587"/>
              <a:ext cx="407016" cy="201155"/>
            </a:xfrm>
            <a:prstGeom prst="rightArrow">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69" name="圆角右箭头 68"/>
            <p:cNvSpPr/>
            <p:nvPr/>
          </p:nvSpPr>
          <p:spPr bwMode="auto">
            <a:xfrm>
              <a:off x="2025671" y="4921165"/>
              <a:ext cx="282019" cy="368098"/>
            </a:xfrm>
            <a:prstGeom prst="bentArrow">
              <a:avLst>
                <a:gd name="adj1" fmla="val 41298"/>
                <a:gd name="adj2" fmla="val 35293"/>
                <a:gd name="adj3" fmla="val 25000"/>
                <a:gd name="adj4" fmla="val 43750"/>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0" name="右箭头 69"/>
            <p:cNvSpPr/>
            <p:nvPr/>
          </p:nvSpPr>
          <p:spPr bwMode="auto">
            <a:xfrm>
              <a:off x="3298840" y="4926053"/>
              <a:ext cx="407016" cy="201155"/>
            </a:xfrm>
            <a:prstGeom prst="rightArrow">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1" name="圆角右箭头 70"/>
            <p:cNvSpPr/>
            <p:nvPr/>
          </p:nvSpPr>
          <p:spPr bwMode="auto">
            <a:xfrm>
              <a:off x="2944749" y="4920631"/>
              <a:ext cx="282019" cy="368098"/>
            </a:xfrm>
            <a:prstGeom prst="bentArrow">
              <a:avLst>
                <a:gd name="adj1" fmla="val 41298"/>
                <a:gd name="adj2" fmla="val 35293"/>
                <a:gd name="adj3" fmla="val 25000"/>
                <a:gd name="adj4" fmla="val 43750"/>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2" name="右箭头 71"/>
            <p:cNvSpPr/>
            <p:nvPr/>
          </p:nvSpPr>
          <p:spPr bwMode="auto">
            <a:xfrm>
              <a:off x="4163216" y="4926053"/>
              <a:ext cx="407016" cy="201155"/>
            </a:xfrm>
            <a:prstGeom prst="rightArrow">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3" name="圆角右箭头 72"/>
            <p:cNvSpPr/>
            <p:nvPr/>
          </p:nvSpPr>
          <p:spPr bwMode="auto">
            <a:xfrm>
              <a:off x="3809125" y="4920631"/>
              <a:ext cx="282019" cy="368098"/>
            </a:xfrm>
            <a:prstGeom prst="bentArrow">
              <a:avLst>
                <a:gd name="adj1" fmla="val 41298"/>
                <a:gd name="adj2" fmla="val 35293"/>
                <a:gd name="adj3" fmla="val 25000"/>
                <a:gd name="adj4" fmla="val 43750"/>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4" name="右箭头 73"/>
            <p:cNvSpPr/>
            <p:nvPr/>
          </p:nvSpPr>
          <p:spPr bwMode="auto">
            <a:xfrm>
              <a:off x="5066547" y="4920631"/>
              <a:ext cx="407016" cy="201155"/>
            </a:xfrm>
            <a:prstGeom prst="rightArrow">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5" name="圆角右箭头 74"/>
            <p:cNvSpPr/>
            <p:nvPr/>
          </p:nvSpPr>
          <p:spPr bwMode="auto">
            <a:xfrm>
              <a:off x="4712456" y="4915209"/>
              <a:ext cx="282019" cy="368098"/>
            </a:xfrm>
            <a:prstGeom prst="bentArrow">
              <a:avLst>
                <a:gd name="adj1" fmla="val 41298"/>
                <a:gd name="adj2" fmla="val 35293"/>
                <a:gd name="adj3" fmla="val 25000"/>
                <a:gd name="adj4" fmla="val 43750"/>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6" name="右箭头 75"/>
            <p:cNvSpPr/>
            <p:nvPr/>
          </p:nvSpPr>
          <p:spPr bwMode="auto">
            <a:xfrm>
              <a:off x="5972424" y="4911496"/>
              <a:ext cx="407016" cy="201155"/>
            </a:xfrm>
            <a:prstGeom prst="rightArrow">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7" name="圆角右箭头 76"/>
            <p:cNvSpPr/>
            <p:nvPr/>
          </p:nvSpPr>
          <p:spPr bwMode="auto">
            <a:xfrm>
              <a:off x="5618333" y="4906074"/>
              <a:ext cx="282019" cy="368098"/>
            </a:xfrm>
            <a:prstGeom prst="bentArrow">
              <a:avLst>
                <a:gd name="adj1" fmla="val 41298"/>
                <a:gd name="adj2" fmla="val 35293"/>
                <a:gd name="adj3" fmla="val 25000"/>
                <a:gd name="adj4" fmla="val 43750"/>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8" name="右箭头 77"/>
            <p:cNvSpPr/>
            <p:nvPr/>
          </p:nvSpPr>
          <p:spPr bwMode="auto">
            <a:xfrm>
              <a:off x="6869643" y="4911496"/>
              <a:ext cx="407016" cy="201155"/>
            </a:xfrm>
            <a:prstGeom prst="rightArrow">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9" name="圆角右箭头 78"/>
            <p:cNvSpPr/>
            <p:nvPr/>
          </p:nvSpPr>
          <p:spPr bwMode="auto">
            <a:xfrm>
              <a:off x="6515552" y="4906074"/>
              <a:ext cx="282019" cy="368098"/>
            </a:xfrm>
            <a:prstGeom prst="bentArrow">
              <a:avLst>
                <a:gd name="adj1" fmla="val 41298"/>
                <a:gd name="adj2" fmla="val 35293"/>
                <a:gd name="adj3" fmla="val 25000"/>
                <a:gd name="adj4" fmla="val 43750"/>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80" name="右箭头 79"/>
            <p:cNvSpPr/>
            <p:nvPr/>
          </p:nvSpPr>
          <p:spPr bwMode="auto">
            <a:xfrm>
              <a:off x="7755322" y="4926053"/>
              <a:ext cx="407016" cy="201155"/>
            </a:xfrm>
            <a:prstGeom prst="rightArrow">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81" name="圆角右箭头 80"/>
            <p:cNvSpPr/>
            <p:nvPr/>
          </p:nvSpPr>
          <p:spPr bwMode="auto">
            <a:xfrm>
              <a:off x="7401231" y="4920631"/>
              <a:ext cx="282019" cy="368098"/>
            </a:xfrm>
            <a:prstGeom prst="bentArrow">
              <a:avLst>
                <a:gd name="adj1" fmla="val 41298"/>
                <a:gd name="adj2" fmla="val 35293"/>
                <a:gd name="adj3" fmla="val 25000"/>
                <a:gd name="adj4" fmla="val 43750"/>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82" name="圆角右箭头 81"/>
            <p:cNvSpPr/>
            <p:nvPr/>
          </p:nvSpPr>
          <p:spPr bwMode="auto">
            <a:xfrm>
              <a:off x="8244408" y="4921150"/>
              <a:ext cx="282019" cy="368098"/>
            </a:xfrm>
            <a:prstGeom prst="bentArrow">
              <a:avLst>
                <a:gd name="adj1" fmla="val 41298"/>
                <a:gd name="adj2" fmla="val 35293"/>
                <a:gd name="adj3" fmla="val 25000"/>
                <a:gd name="adj4" fmla="val 43750"/>
              </a:avLst>
            </a:prstGeom>
            <a:solidFill>
              <a:schemeClr val="bg1">
                <a:lumMod val="85000"/>
              </a:schemeClr>
            </a:solidFill>
            <a:ln w="12700" cap="flat" cmpd="sng" algn="ctr">
              <a:solidFill>
                <a:schemeClr val="bg1">
                  <a:lumMod val="85000"/>
                </a:schemeClr>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nvGrpSpPr>
            <p:cNvPr id="88" name="组合 87"/>
            <p:cNvGrpSpPr/>
            <p:nvPr/>
          </p:nvGrpSpPr>
          <p:grpSpPr>
            <a:xfrm>
              <a:off x="539552" y="5494973"/>
              <a:ext cx="310165" cy="322106"/>
              <a:chOff x="8438299" y="3121350"/>
              <a:chExt cx="806736" cy="914400"/>
            </a:xfrm>
            <a:solidFill>
              <a:srgbClr val="FFC000"/>
            </a:solidFill>
          </p:grpSpPr>
          <p:sp>
            <p:nvSpPr>
              <p:cNvPr id="89" name="新月形 88"/>
              <p:cNvSpPr/>
              <p:nvPr/>
            </p:nvSpPr>
            <p:spPr bwMode="auto">
              <a:xfrm>
                <a:off x="8438299" y="3121350"/>
                <a:ext cx="457200" cy="914400"/>
              </a:xfrm>
              <a:prstGeom prst="moon">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90" name="笑脸 89"/>
              <p:cNvSpPr/>
              <p:nvPr/>
            </p:nvSpPr>
            <p:spPr bwMode="auto">
              <a:xfrm rot="5365031">
                <a:off x="8641857" y="3299408"/>
                <a:ext cx="648072" cy="558284"/>
              </a:xfrm>
              <a:prstGeom prst="smileyFace">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91" name="组合 90"/>
            <p:cNvGrpSpPr/>
            <p:nvPr/>
          </p:nvGrpSpPr>
          <p:grpSpPr>
            <a:xfrm>
              <a:off x="1455953" y="5494973"/>
              <a:ext cx="310165" cy="322106"/>
              <a:chOff x="8438299" y="3121350"/>
              <a:chExt cx="806736" cy="914400"/>
            </a:xfrm>
            <a:solidFill>
              <a:srgbClr val="FFC000"/>
            </a:solidFill>
          </p:grpSpPr>
          <p:sp>
            <p:nvSpPr>
              <p:cNvPr id="92" name="新月形 91"/>
              <p:cNvSpPr/>
              <p:nvPr/>
            </p:nvSpPr>
            <p:spPr bwMode="auto">
              <a:xfrm>
                <a:off x="8438299" y="3121350"/>
                <a:ext cx="457200" cy="914400"/>
              </a:xfrm>
              <a:prstGeom prst="moon">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93" name="笑脸 92"/>
              <p:cNvSpPr/>
              <p:nvPr/>
            </p:nvSpPr>
            <p:spPr bwMode="auto">
              <a:xfrm rot="5365031">
                <a:off x="8641857" y="3299408"/>
                <a:ext cx="648072" cy="558284"/>
              </a:xfrm>
              <a:prstGeom prst="smileyFace">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94" name="组合 93"/>
            <p:cNvGrpSpPr/>
            <p:nvPr/>
          </p:nvGrpSpPr>
          <p:grpSpPr>
            <a:xfrm>
              <a:off x="2330916" y="5523075"/>
              <a:ext cx="310165" cy="322106"/>
              <a:chOff x="8438299" y="3121350"/>
              <a:chExt cx="806736" cy="914400"/>
            </a:xfrm>
            <a:solidFill>
              <a:srgbClr val="FFC000"/>
            </a:solidFill>
          </p:grpSpPr>
          <p:sp>
            <p:nvSpPr>
              <p:cNvPr id="95" name="新月形 94"/>
              <p:cNvSpPr/>
              <p:nvPr/>
            </p:nvSpPr>
            <p:spPr bwMode="auto">
              <a:xfrm>
                <a:off x="8438299" y="3121350"/>
                <a:ext cx="457200" cy="914400"/>
              </a:xfrm>
              <a:prstGeom prst="moon">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96" name="笑脸 95"/>
              <p:cNvSpPr/>
              <p:nvPr/>
            </p:nvSpPr>
            <p:spPr bwMode="auto">
              <a:xfrm rot="5365031">
                <a:off x="8641857" y="3299408"/>
                <a:ext cx="648072" cy="558284"/>
              </a:xfrm>
              <a:prstGeom prst="smileyFace">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97" name="组合 96"/>
            <p:cNvGrpSpPr/>
            <p:nvPr/>
          </p:nvGrpSpPr>
          <p:grpSpPr>
            <a:xfrm>
              <a:off x="3257285" y="5523075"/>
              <a:ext cx="310165" cy="322106"/>
              <a:chOff x="8438299" y="3121350"/>
              <a:chExt cx="806736" cy="914400"/>
            </a:xfrm>
            <a:solidFill>
              <a:srgbClr val="FFC000"/>
            </a:solidFill>
          </p:grpSpPr>
          <p:sp>
            <p:nvSpPr>
              <p:cNvPr id="98" name="新月形 97"/>
              <p:cNvSpPr/>
              <p:nvPr/>
            </p:nvSpPr>
            <p:spPr bwMode="auto">
              <a:xfrm>
                <a:off x="8438299" y="3121350"/>
                <a:ext cx="457200" cy="914400"/>
              </a:xfrm>
              <a:prstGeom prst="moon">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99" name="笑脸 98"/>
              <p:cNvSpPr/>
              <p:nvPr/>
            </p:nvSpPr>
            <p:spPr bwMode="auto">
              <a:xfrm rot="5365031">
                <a:off x="8641857" y="3299408"/>
                <a:ext cx="648072" cy="558284"/>
              </a:xfrm>
              <a:prstGeom prst="smileyFace">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00" name="组合 99"/>
            <p:cNvGrpSpPr/>
            <p:nvPr/>
          </p:nvGrpSpPr>
          <p:grpSpPr>
            <a:xfrm>
              <a:off x="4182147" y="5519492"/>
              <a:ext cx="310165" cy="322106"/>
              <a:chOff x="8438299" y="3121350"/>
              <a:chExt cx="806736" cy="914400"/>
            </a:xfrm>
            <a:solidFill>
              <a:srgbClr val="FFC000"/>
            </a:solidFill>
          </p:grpSpPr>
          <p:sp>
            <p:nvSpPr>
              <p:cNvPr id="101" name="新月形 100"/>
              <p:cNvSpPr/>
              <p:nvPr/>
            </p:nvSpPr>
            <p:spPr bwMode="auto">
              <a:xfrm>
                <a:off x="8438299" y="3121350"/>
                <a:ext cx="457200" cy="914400"/>
              </a:xfrm>
              <a:prstGeom prst="moon">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102" name="笑脸 101"/>
              <p:cNvSpPr/>
              <p:nvPr/>
            </p:nvSpPr>
            <p:spPr bwMode="auto">
              <a:xfrm rot="5365031">
                <a:off x="8641857" y="3299408"/>
                <a:ext cx="648072" cy="558284"/>
              </a:xfrm>
              <a:prstGeom prst="smileyFace">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03" name="组合 102"/>
            <p:cNvGrpSpPr/>
            <p:nvPr/>
          </p:nvGrpSpPr>
          <p:grpSpPr>
            <a:xfrm>
              <a:off x="5036608" y="5510947"/>
              <a:ext cx="310165" cy="322106"/>
              <a:chOff x="8438299" y="3121350"/>
              <a:chExt cx="806736" cy="914400"/>
            </a:xfrm>
            <a:solidFill>
              <a:srgbClr val="FFC000"/>
            </a:solidFill>
          </p:grpSpPr>
          <p:sp>
            <p:nvSpPr>
              <p:cNvPr id="104" name="新月形 103"/>
              <p:cNvSpPr/>
              <p:nvPr/>
            </p:nvSpPr>
            <p:spPr bwMode="auto">
              <a:xfrm>
                <a:off x="8438299" y="3121350"/>
                <a:ext cx="457200" cy="914400"/>
              </a:xfrm>
              <a:prstGeom prst="moon">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105" name="笑脸 104"/>
              <p:cNvSpPr/>
              <p:nvPr/>
            </p:nvSpPr>
            <p:spPr bwMode="auto">
              <a:xfrm rot="5365031">
                <a:off x="8641857" y="3299408"/>
                <a:ext cx="648072" cy="558284"/>
              </a:xfrm>
              <a:prstGeom prst="smileyFace">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06" name="组合 105"/>
            <p:cNvGrpSpPr/>
            <p:nvPr/>
          </p:nvGrpSpPr>
          <p:grpSpPr>
            <a:xfrm>
              <a:off x="5923287" y="5514041"/>
              <a:ext cx="310165" cy="322106"/>
              <a:chOff x="8438299" y="3121350"/>
              <a:chExt cx="806736" cy="914400"/>
            </a:xfrm>
            <a:solidFill>
              <a:srgbClr val="FFC000"/>
            </a:solidFill>
          </p:grpSpPr>
          <p:sp>
            <p:nvSpPr>
              <p:cNvPr id="107" name="新月形 106"/>
              <p:cNvSpPr/>
              <p:nvPr/>
            </p:nvSpPr>
            <p:spPr bwMode="auto">
              <a:xfrm>
                <a:off x="8438299" y="3121350"/>
                <a:ext cx="457200" cy="914400"/>
              </a:xfrm>
              <a:prstGeom prst="moon">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108" name="笑脸 107"/>
              <p:cNvSpPr/>
              <p:nvPr/>
            </p:nvSpPr>
            <p:spPr bwMode="auto">
              <a:xfrm rot="5365031">
                <a:off x="8641857" y="3299408"/>
                <a:ext cx="648072" cy="558284"/>
              </a:xfrm>
              <a:prstGeom prst="smileyFace">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09" name="组合 108"/>
            <p:cNvGrpSpPr/>
            <p:nvPr/>
          </p:nvGrpSpPr>
          <p:grpSpPr>
            <a:xfrm>
              <a:off x="6863703" y="5494973"/>
              <a:ext cx="310165" cy="322106"/>
              <a:chOff x="8438299" y="3121350"/>
              <a:chExt cx="806736" cy="914400"/>
            </a:xfrm>
            <a:solidFill>
              <a:srgbClr val="FFC000"/>
            </a:solidFill>
          </p:grpSpPr>
          <p:sp>
            <p:nvSpPr>
              <p:cNvPr id="110" name="新月形 109"/>
              <p:cNvSpPr/>
              <p:nvPr/>
            </p:nvSpPr>
            <p:spPr bwMode="auto">
              <a:xfrm>
                <a:off x="8438299" y="3121350"/>
                <a:ext cx="457200" cy="914400"/>
              </a:xfrm>
              <a:prstGeom prst="moon">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111" name="笑脸 110"/>
              <p:cNvSpPr/>
              <p:nvPr/>
            </p:nvSpPr>
            <p:spPr bwMode="auto">
              <a:xfrm rot="5365031">
                <a:off x="8641857" y="3299408"/>
                <a:ext cx="648072" cy="558284"/>
              </a:xfrm>
              <a:prstGeom prst="smileyFace">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12" name="组合 111"/>
            <p:cNvGrpSpPr/>
            <p:nvPr/>
          </p:nvGrpSpPr>
          <p:grpSpPr>
            <a:xfrm>
              <a:off x="7751835" y="5516272"/>
              <a:ext cx="310165" cy="322106"/>
              <a:chOff x="8438299" y="3121350"/>
              <a:chExt cx="806736" cy="914400"/>
            </a:xfrm>
            <a:solidFill>
              <a:srgbClr val="FFC000"/>
            </a:solidFill>
          </p:grpSpPr>
          <p:sp>
            <p:nvSpPr>
              <p:cNvPr id="113" name="新月形 112"/>
              <p:cNvSpPr/>
              <p:nvPr/>
            </p:nvSpPr>
            <p:spPr bwMode="auto">
              <a:xfrm>
                <a:off x="8438299" y="3121350"/>
                <a:ext cx="457200" cy="914400"/>
              </a:xfrm>
              <a:prstGeom prst="moon">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114" name="笑脸 113"/>
              <p:cNvSpPr/>
              <p:nvPr/>
            </p:nvSpPr>
            <p:spPr bwMode="auto">
              <a:xfrm rot="5365031">
                <a:off x="8641857" y="3299408"/>
                <a:ext cx="648072" cy="558284"/>
              </a:xfrm>
              <a:prstGeom prst="smileyFace">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15" name="组合 114"/>
            <p:cNvGrpSpPr/>
            <p:nvPr/>
          </p:nvGrpSpPr>
          <p:grpSpPr>
            <a:xfrm>
              <a:off x="8655683" y="5498067"/>
              <a:ext cx="310165" cy="322106"/>
              <a:chOff x="8438299" y="3121350"/>
              <a:chExt cx="806736" cy="914400"/>
            </a:xfrm>
            <a:solidFill>
              <a:srgbClr val="FFC000"/>
            </a:solidFill>
          </p:grpSpPr>
          <p:sp>
            <p:nvSpPr>
              <p:cNvPr id="116" name="新月形 115"/>
              <p:cNvSpPr/>
              <p:nvPr/>
            </p:nvSpPr>
            <p:spPr bwMode="auto">
              <a:xfrm>
                <a:off x="8438299" y="3121350"/>
                <a:ext cx="457200" cy="914400"/>
              </a:xfrm>
              <a:prstGeom prst="moon">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117" name="笑脸 116"/>
              <p:cNvSpPr/>
              <p:nvPr/>
            </p:nvSpPr>
            <p:spPr bwMode="auto">
              <a:xfrm rot="5365031">
                <a:off x="8641857" y="3299408"/>
                <a:ext cx="648072" cy="558284"/>
              </a:xfrm>
              <a:prstGeom prst="smileyFace">
                <a:avLst/>
              </a:prstGeom>
              <a:grp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sp>
        <p:nvSpPr>
          <p:cNvPr id="129" name="内容占位符 5"/>
          <p:cNvSpPr txBox="1">
            <a:spLocks/>
          </p:cNvSpPr>
          <p:nvPr/>
        </p:nvSpPr>
        <p:spPr>
          <a:xfrm>
            <a:off x="857224" y="4357694"/>
            <a:ext cx="7772400" cy="971536"/>
          </a:xfrm>
          <a:prstGeom prst="rect">
            <a:avLst/>
          </a:prstGeom>
        </p:spPr>
        <p:txBody>
          <a:bodyPr/>
          <a:lstStyle/>
          <a:p>
            <a:pPr marL="168275" marR="0" lvl="0" indent="-168275" algn="l" defTabSz="914400" rtl="0" eaLnBrk="1" fontAlgn="base" latinLnBrk="0" hangingPunct="1">
              <a:lnSpc>
                <a:spcPct val="100000"/>
              </a:lnSpc>
              <a:spcBef>
                <a:spcPct val="20000"/>
              </a:spcBef>
              <a:spcAft>
                <a:spcPct val="0"/>
              </a:spcAft>
              <a:buClr>
                <a:schemeClr val="tx2"/>
              </a:buClr>
              <a:buSzTx/>
              <a:buFont typeface="Wingdings" pitchFamily="2" charset="2"/>
              <a:buBlip>
                <a:blip r:embed="rId22"/>
              </a:buBlip>
              <a:tabLst/>
              <a:defRPr/>
            </a:pPr>
            <a:r>
              <a:rPr kumimoji="0" lang="zh-CN" altLang="en-US" sz="2000" b="1" i="0" u="none" strike="noStrike" kern="0" cap="none" spc="0" normalizeH="0" baseline="0" noProof="0" dirty="0" smtClean="0">
                <a:ln>
                  <a:noFill/>
                </a:ln>
                <a:solidFill>
                  <a:srgbClr val="FF010D"/>
                </a:solidFill>
                <a:effectLst/>
                <a:uLnTx/>
                <a:uFillTx/>
                <a:latin typeface="+mn-lt"/>
                <a:ea typeface="+mn-ea"/>
                <a:cs typeface="+mn-cs"/>
              </a:rPr>
              <a:t>指令与资源能力计划</a:t>
            </a:r>
            <a:endParaRPr kumimoji="0" lang="en-US" altLang="zh-CN" sz="2000" b="1" i="0" u="none" strike="noStrike" kern="0" cap="none" spc="0" normalizeH="0" baseline="0" noProof="0" dirty="0" smtClean="0">
              <a:ln>
                <a:noFill/>
              </a:ln>
              <a:solidFill>
                <a:srgbClr val="FF010D"/>
              </a:solidFill>
              <a:effectLst/>
              <a:uLnTx/>
              <a:uFillTx/>
              <a:latin typeface="+mn-lt"/>
              <a:ea typeface="+mn-ea"/>
              <a:cs typeface="+mn-cs"/>
            </a:endParaRPr>
          </a:p>
          <a:p>
            <a:pPr marL="628650" lvl="1" indent="-171450">
              <a:spcBef>
                <a:spcPct val="20000"/>
              </a:spcBef>
              <a:buClr>
                <a:schemeClr val="tx1"/>
              </a:buClr>
              <a:buBlip>
                <a:blip r:embed="rId23"/>
              </a:buBlip>
            </a:pPr>
            <a:r>
              <a:rPr lang="zh-CN" altLang="en-US" sz="1200" b="0" kern="0" dirty="0" smtClean="0">
                <a:latin typeface="+mn-lt"/>
                <a:ea typeface="+mn-ea"/>
              </a:rPr>
              <a:t>流水装配，一批产品为装配指令；</a:t>
            </a:r>
            <a:endParaRPr lang="en-US" altLang="zh-CN" sz="1200" b="0" kern="0" dirty="0" smtClean="0">
              <a:latin typeface="+mn-lt"/>
              <a:ea typeface="+mn-ea"/>
            </a:endParaRPr>
          </a:p>
          <a:p>
            <a:pPr marL="628650" lvl="1" indent="-171450">
              <a:spcBef>
                <a:spcPct val="20000"/>
              </a:spcBef>
              <a:buClr>
                <a:schemeClr val="tx1"/>
              </a:buClr>
              <a:buBlip>
                <a:blip r:embed="rId23"/>
              </a:buBlip>
            </a:pPr>
            <a:r>
              <a:rPr lang="zh-CN" altLang="en-US" sz="1200" b="0" kern="0" dirty="0" smtClean="0">
                <a:latin typeface="+mn-lt"/>
                <a:ea typeface="+mn-ea"/>
              </a:rPr>
              <a:t>不同产品分时切换产线；</a:t>
            </a:r>
            <a:endParaRPr lang="en-US" altLang="zh-CN" sz="1200" b="0" kern="0" dirty="0" smtClean="0">
              <a:latin typeface="+mn-lt"/>
              <a:ea typeface="+mn-ea"/>
            </a:endParaRPr>
          </a:p>
          <a:p>
            <a:pPr marL="628650" lvl="1" indent="-171450">
              <a:spcBef>
                <a:spcPct val="20000"/>
              </a:spcBef>
              <a:buClr>
                <a:schemeClr val="tx1"/>
              </a:buClr>
              <a:buBlip>
                <a:blip r:embed="rId23"/>
              </a:buBlip>
            </a:pPr>
            <a:r>
              <a:rPr lang="zh-CN" altLang="en-US" sz="1200" b="0" kern="0" dirty="0" smtClean="0">
                <a:latin typeface="+mn-lt"/>
                <a:ea typeface="+mn-ea"/>
              </a:rPr>
              <a:t>以线为单位实施计划排产；</a:t>
            </a:r>
            <a:endParaRPr lang="en-US" altLang="zh-CN" sz="1200" b="0" kern="0" dirty="0" smtClean="0">
              <a:latin typeface="+mn-lt"/>
              <a:ea typeface="+mn-ea"/>
            </a:endParaRPr>
          </a:p>
          <a:p>
            <a:pPr marL="628650" lvl="1" indent="-171450">
              <a:spcBef>
                <a:spcPct val="20000"/>
              </a:spcBef>
              <a:buClr>
                <a:schemeClr val="tx1"/>
              </a:buClr>
              <a:buBlip>
                <a:blip r:embed="rId23"/>
              </a:buBlip>
            </a:pPr>
            <a:r>
              <a:rPr lang="zh-CN" altLang="en-US" sz="1200" b="0" kern="0" dirty="0" smtClean="0">
                <a:latin typeface="+mn-lt"/>
                <a:ea typeface="+mn-ea"/>
              </a:rPr>
              <a:t>指令管理比较简单；</a:t>
            </a:r>
            <a:endParaRPr lang="en-US" altLang="zh-CN" sz="1200" b="0" kern="0" dirty="0" smtClean="0">
              <a:latin typeface="+mn-lt"/>
              <a:ea typeface="+mn-ea"/>
            </a:endParaRPr>
          </a:p>
          <a:p>
            <a:pPr marL="168275" marR="0" lvl="0" indent="-168275" algn="l" defTabSz="914400" rtl="0" eaLnBrk="1" fontAlgn="base" latinLnBrk="0" hangingPunct="1">
              <a:lnSpc>
                <a:spcPct val="100000"/>
              </a:lnSpc>
              <a:spcBef>
                <a:spcPct val="20000"/>
              </a:spcBef>
              <a:spcAft>
                <a:spcPct val="0"/>
              </a:spcAft>
              <a:buClr>
                <a:schemeClr val="tx2"/>
              </a:buClr>
              <a:buSzTx/>
              <a:buFont typeface="Wingdings" pitchFamily="2" charset="2"/>
              <a:buBlip>
                <a:blip r:embed="rId22"/>
              </a:buBlip>
              <a:tabLst/>
              <a:defRPr/>
            </a:pPr>
            <a:r>
              <a:rPr kumimoji="0" lang="zh-CN" altLang="en-US" sz="2000" b="1" i="0" u="none" strike="noStrike" kern="0" cap="none" spc="0" normalizeH="0" baseline="0" noProof="0" dirty="0" smtClean="0">
                <a:ln>
                  <a:noFill/>
                </a:ln>
                <a:solidFill>
                  <a:srgbClr val="FF010D"/>
                </a:solidFill>
                <a:effectLst/>
                <a:uLnTx/>
                <a:uFillTx/>
                <a:latin typeface="+mn-lt"/>
                <a:ea typeface="+mn-ea"/>
                <a:cs typeface="+mn-cs"/>
              </a:rPr>
              <a:t>领料与配送</a:t>
            </a:r>
            <a:endParaRPr kumimoji="0" lang="en-US" altLang="zh-CN" sz="2000" b="1" i="0" u="none" strike="noStrike" kern="0" cap="none" spc="0" normalizeH="0" baseline="0" noProof="0" dirty="0" smtClean="0">
              <a:ln>
                <a:noFill/>
              </a:ln>
              <a:solidFill>
                <a:srgbClr val="FF010D"/>
              </a:solidFill>
              <a:effectLst/>
              <a:uLnTx/>
              <a:uFillTx/>
              <a:latin typeface="+mn-lt"/>
              <a:ea typeface="+mn-ea"/>
              <a:cs typeface="+mn-cs"/>
            </a:endParaRPr>
          </a:p>
          <a:p>
            <a:pPr marL="628650" lvl="1" indent="-171450">
              <a:spcBef>
                <a:spcPct val="20000"/>
              </a:spcBef>
              <a:buClr>
                <a:schemeClr val="tx1"/>
              </a:buClr>
              <a:buBlip>
                <a:blip r:embed="rId23"/>
              </a:buBlip>
            </a:pPr>
            <a:r>
              <a:rPr lang="zh-CN" altLang="en-US" sz="1200" b="0" kern="0" dirty="0" smtClean="0">
                <a:latin typeface="+mn-lt"/>
                <a:ea typeface="+mn-ea"/>
              </a:rPr>
              <a:t>根据工艺，将</a:t>
            </a:r>
            <a:r>
              <a:rPr lang="en-US" altLang="zh-CN" sz="1200" b="0" kern="0" dirty="0" smtClean="0">
                <a:latin typeface="+mn-lt"/>
                <a:ea typeface="+mn-ea"/>
              </a:rPr>
              <a:t>BOM</a:t>
            </a:r>
            <a:r>
              <a:rPr lang="zh-CN" altLang="en-US" sz="1200" b="0" kern="0" dirty="0" smtClean="0">
                <a:latin typeface="+mn-lt"/>
                <a:ea typeface="+mn-ea"/>
              </a:rPr>
              <a:t>数据按指令和配送策略进行处理，面向线边缓冲存储下达物料单；</a:t>
            </a:r>
            <a:endParaRPr lang="en-US" altLang="zh-CN" sz="1200" b="0" kern="0" dirty="0" smtClean="0">
              <a:latin typeface="+mn-lt"/>
              <a:ea typeface="+mn-ea"/>
            </a:endParaRPr>
          </a:p>
          <a:p>
            <a:pPr marL="628650" lvl="1" indent="-171450">
              <a:spcBef>
                <a:spcPct val="20000"/>
              </a:spcBef>
              <a:buClr>
                <a:schemeClr val="tx1"/>
              </a:buClr>
              <a:buBlip>
                <a:blip r:embed="rId23"/>
              </a:buBlip>
            </a:pPr>
            <a:r>
              <a:rPr lang="zh-CN" altLang="en-US" sz="1200" b="0" kern="0" dirty="0" smtClean="0">
                <a:latin typeface="+mn-lt"/>
                <a:ea typeface="+mn-ea"/>
              </a:rPr>
              <a:t>按指令与进度需要向线边缓冲配送物料；</a:t>
            </a:r>
            <a:endParaRPr lang="en-US" altLang="zh-CN" sz="1200" b="0" kern="0" dirty="0" smtClean="0">
              <a:latin typeface="+mn-lt"/>
              <a:ea typeface="+mn-ea"/>
            </a:endParaRPr>
          </a:p>
        </p:txBody>
      </p:sp>
    </p:spTree>
    <p:extLst>
      <p:ext uri="{BB962C8B-B14F-4D97-AF65-F5344CB8AC3E}">
        <p14:creationId xmlns:p14="http://schemas.microsoft.com/office/powerpoint/2010/main" val="16734398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a:stretch>
            <a:fillRect/>
          </a:stretch>
        </p:blipFill>
        <p:spPr>
          <a:xfrm>
            <a:off x="1343783" y="1268760"/>
            <a:ext cx="6498913" cy="2952328"/>
          </a:xfrm>
          <a:prstGeom prst="rect">
            <a:avLst/>
          </a:prstGeom>
        </p:spPr>
      </p:pic>
      <p:pic>
        <p:nvPicPr>
          <p:cNvPr id="16" name="图片 15"/>
          <p:cNvPicPr>
            <a:picLocks noChangeAspect="1"/>
          </p:cNvPicPr>
          <p:nvPr/>
        </p:nvPicPr>
        <p:blipFill>
          <a:blip r:embed="rId4"/>
          <a:stretch>
            <a:fillRect/>
          </a:stretch>
        </p:blipFill>
        <p:spPr>
          <a:xfrm>
            <a:off x="3931741" y="1325147"/>
            <a:ext cx="1831626" cy="716850"/>
          </a:xfrm>
          <a:prstGeom prst="rect">
            <a:avLst/>
          </a:prstGeom>
        </p:spPr>
      </p:pic>
      <p:pic>
        <p:nvPicPr>
          <p:cNvPr id="17" name="图片 16"/>
          <p:cNvPicPr>
            <a:picLocks noChangeAspect="1"/>
          </p:cNvPicPr>
          <p:nvPr/>
        </p:nvPicPr>
        <p:blipFill>
          <a:blip r:embed="rId5"/>
          <a:stretch>
            <a:fillRect/>
          </a:stretch>
        </p:blipFill>
        <p:spPr>
          <a:xfrm>
            <a:off x="5763367" y="1324599"/>
            <a:ext cx="1756727" cy="763601"/>
          </a:xfrm>
          <a:prstGeom prst="rect">
            <a:avLst/>
          </a:prstGeom>
        </p:spPr>
      </p:pic>
      <p:pic>
        <p:nvPicPr>
          <p:cNvPr id="21" name="图片 20"/>
          <p:cNvPicPr>
            <a:picLocks noChangeAspect="1"/>
          </p:cNvPicPr>
          <p:nvPr/>
        </p:nvPicPr>
        <p:blipFill>
          <a:blip r:embed="rId6"/>
          <a:stretch>
            <a:fillRect/>
          </a:stretch>
        </p:blipFill>
        <p:spPr>
          <a:xfrm>
            <a:off x="4511174" y="2355941"/>
            <a:ext cx="126386" cy="236062"/>
          </a:xfrm>
          <a:prstGeom prst="rect">
            <a:avLst/>
          </a:prstGeom>
        </p:spPr>
      </p:pic>
      <p:grpSp>
        <p:nvGrpSpPr>
          <p:cNvPr id="27" name="组合 26"/>
          <p:cNvGrpSpPr/>
          <p:nvPr/>
        </p:nvGrpSpPr>
        <p:grpSpPr>
          <a:xfrm>
            <a:off x="5192073" y="2005819"/>
            <a:ext cx="934426" cy="2039818"/>
            <a:chOff x="5436096" y="2570573"/>
            <a:chExt cx="1307150" cy="3740305"/>
          </a:xfrm>
        </p:grpSpPr>
        <p:pic>
          <p:nvPicPr>
            <p:cNvPr id="10" name="图片 9"/>
            <p:cNvPicPr>
              <a:picLocks noChangeAspect="1"/>
            </p:cNvPicPr>
            <p:nvPr/>
          </p:nvPicPr>
          <p:blipFill>
            <a:blip r:embed="rId7"/>
            <a:stretch>
              <a:fillRect/>
            </a:stretch>
          </p:blipFill>
          <p:spPr>
            <a:xfrm>
              <a:off x="5436096" y="2619442"/>
              <a:ext cx="1307150" cy="3691436"/>
            </a:xfrm>
            <a:prstGeom prst="rect">
              <a:avLst/>
            </a:prstGeom>
          </p:spPr>
        </p:pic>
        <p:pic>
          <p:nvPicPr>
            <p:cNvPr id="23" name="图片 22"/>
            <p:cNvPicPr>
              <a:picLocks noChangeAspect="1"/>
            </p:cNvPicPr>
            <p:nvPr/>
          </p:nvPicPr>
          <p:blipFill>
            <a:blip r:embed="rId8"/>
            <a:stretch>
              <a:fillRect/>
            </a:stretch>
          </p:blipFill>
          <p:spPr>
            <a:xfrm flipV="1">
              <a:off x="6235268" y="2570573"/>
              <a:ext cx="384000" cy="225600"/>
            </a:xfrm>
            <a:prstGeom prst="rect">
              <a:avLst/>
            </a:prstGeom>
          </p:spPr>
        </p:pic>
      </p:grpSp>
      <p:grpSp>
        <p:nvGrpSpPr>
          <p:cNvPr id="26" name="组合 25"/>
          <p:cNvGrpSpPr/>
          <p:nvPr/>
        </p:nvGrpSpPr>
        <p:grpSpPr>
          <a:xfrm>
            <a:off x="3473784" y="2011099"/>
            <a:ext cx="1255010" cy="780625"/>
            <a:chOff x="3032415" y="2580256"/>
            <a:chExt cx="1755609" cy="1431390"/>
          </a:xfrm>
        </p:grpSpPr>
        <p:pic>
          <p:nvPicPr>
            <p:cNvPr id="9" name="图片 8"/>
            <p:cNvPicPr>
              <a:picLocks noChangeAspect="1"/>
            </p:cNvPicPr>
            <p:nvPr/>
          </p:nvPicPr>
          <p:blipFill>
            <a:blip r:embed="rId9"/>
            <a:stretch>
              <a:fillRect/>
            </a:stretch>
          </p:blipFill>
          <p:spPr>
            <a:xfrm>
              <a:off x="3032415" y="2619442"/>
              <a:ext cx="1755609" cy="1392204"/>
            </a:xfrm>
            <a:prstGeom prst="rect">
              <a:avLst/>
            </a:prstGeom>
          </p:spPr>
        </p:pic>
        <p:pic>
          <p:nvPicPr>
            <p:cNvPr id="24" name="图片 23"/>
            <p:cNvPicPr>
              <a:picLocks noChangeAspect="1"/>
            </p:cNvPicPr>
            <p:nvPr/>
          </p:nvPicPr>
          <p:blipFill>
            <a:blip r:embed="rId10"/>
            <a:stretch>
              <a:fillRect/>
            </a:stretch>
          </p:blipFill>
          <p:spPr>
            <a:xfrm>
              <a:off x="3629848" y="2580256"/>
              <a:ext cx="384081" cy="225572"/>
            </a:xfrm>
            <a:prstGeom prst="rect">
              <a:avLst/>
            </a:prstGeom>
          </p:spPr>
        </p:pic>
      </p:grpSp>
      <p:pic>
        <p:nvPicPr>
          <p:cNvPr id="15" name="图片 14"/>
          <p:cNvPicPr>
            <a:picLocks noChangeAspect="1"/>
          </p:cNvPicPr>
          <p:nvPr/>
        </p:nvPicPr>
        <p:blipFill>
          <a:blip r:embed="rId11"/>
          <a:stretch>
            <a:fillRect/>
          </a:stretch>
        </p:blipFill>
        <p:spPr>
          <a:xfrm>
            <a:off x="1437175" y="1321612"/>
            <a:ext cx="2494567" cy="782703"/>
          </a:xfrm>
          <a:prstGeom prst="rect">
            <a:avLst/>
          </a:prstGeom>
        </p:spPr>
      </p:pic>
      <p:grpSp>
        <p:nvGrpSpPr>
          <p:cNvPr id="85" name="组合 84"/>
          <p:cNvGrpSpPr/>
          <p:nvPr/>
        </p:nvGrpSpPr>
        <p:grpSpPr>
          <a:xfrm>
            <a:off x="1794693" y="2041400"/>
            <a:ext cx="971867" cy="2107680"/>
            <a:chOff x="1721734" y="1272742"/>
            <a:chExt cx="971867" cy="2107680"/>
          </a:xfrm>
        </p:grpSpPr>
        <p:pic>
          <p:nvPicPr>
            <p:cNvPr id="5" name="图片 4"/>
            <p:cNvPicPr>
              <a:picLocks noChangeAspect="1"/>
            </p:cNvPicPr>
            <p:nvPr/>
          </p:nvPicPr>
          <p:blipFill>
            <a:blip r:embed="rId12"/>
            <a:stretch>
              <a:fillRect/>
            </a:stretch>
          </p:blipFill>
          <p:spPr>
            <a:xfrm>
              <a:off x="1721734" y="1312389"/>
              <a:ext cx="971867" cy="2068033"/>
            </a:xfrm>
            <a:prstGeom prst="rect">
              <a:avLst/>
            </a:prstGeom>
          </p:spPr>
        </p:pic>
        <p:pic>
          <p:nvPicPr>
            <p:cNvPr id="18" name="图片 17"/>
            <p:cNvPicPr>
              <a:picLocks noChangeAspect="1"/>
            </p:cNvPicPr>
            <p:nvPr/>
          </p:nvPicPr>
          <p:blipFill>
            <a:blip r:embed="rId13"/>
            <a:stretch>
              <a:fillRect/>
            </a:stretch>
          </p:blipFill>
          <p:spPr>
            <a:xfrm flipV="1">
              <a:off x="2339439" y="1272742"/>
              <a:ext cx="126959" cy="235596"/>
            </a:xfrm>
            <a:prstGeom prst="rect">
              <a:avLst/>
            </a:prstGeom>
          </p:spPr>
        </p:pic>
      </p:grpSp>
      <p:pic>
        <p:nvPicPr>
          <p:cNvPr id="8" name="图片 7"/>
          <p:cNvPicPr>
            <a:picLocks noChangeAspect="1"/>
          </p:cNvPicPr>
          <p:nvPr/>
        </p:nvPicPr>
        <p:blipFill>
          <a:blip r:embed="rId14"/>
          <a:stretch>
            <a:fillRect/>
          </a:stretch>
        </p:blipFill>
        <p:spPr>
          <a:xfrm>
            <a:off x="2515349" y="2788134"/>
            <a:ext cx="2139851" cy="490395"/>
          </a:xfrm>
          <a:prstGeom prst="rect">
            <a:avLst/>
          </a:prstGeom>
        </p:spPr>
      </p:pic>
      <p:pic>
        <p:nvPicPr>
          <p:cNvPr id="6" name="图片 5"/>
          <p:cNvPicPr>
            <a:picLocks noChangeAspect="1"/>
          </p:cNvPicPr>
          <p:nvPr/>
        </p:nvPicPr>
        <p:blipFill>
          <a:blip r:embed="rId15"/>
          <a:stretch>
            <a:fillRect/>
          </a:stretch>
        </p:blipFill>
        <p:spPr>
          <a:xfrm>
            <a:off x="2509658" y="3220109"/>
            <a:ext cx="1019807" cy="676092"/>
          </a:xfrm>
          <a:prstGeom prst="rect">
            <a:avLst/>
          </a:prstGeom>
        </p:spPr>
      </p:pic>
      <p:sp>
        <p:nvSpPr>
          <p:cNvPr id="30" name="线形标注 1 29"/>
          <p:cNvSpPr/>
          <p:nvPr/>
        </p:nvSpPr>
        <p:spPr>
          <a:xfrm>
            <a:off x="2386661" y="3443456"/>
            <a:ext cx="495409" cy="147340"/>
          </a:xfrm>
          <a:prstGeom prst="borderCallout1">
            <a:avLst>
              <a:gd name="adj1" fmla="val -10221"/>
              <a:gd name="adj2" fmla="val 65851"/>
              <a:gd name="adj3" fmla="val -67910"/>
              <a:gd name="adj4" fmla="val 84135"/>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sz="1000" b="1" dirty="0" smtClean="0">
                <a:solidFill>
                  <a:srgbClr val="FFFF00"/>
                </a:solidFill>
                <a:effectLst>
                  <a:outerShdw blurRad="38100" dist="38100" dir="2700000" algn="tl">
                    <a:srgbClr val="000000">
                      <a:alpha val="43137"/>
                    </a:srgbClr>
                  </a:outerShdw>
                </a:effectLst>
              </a:rPr>
              <a:t>FO</a:t>
            </a:r>
            <a:r>
              <a:rPr lang="en-US" altLang="zh-CN" sz="1000" b="1" baseline="-25000" dirty="0" smtClean="0">
                <a:solidFill>
                  <a:srgbClr val="FFFF00"/>
                </a:solidFill>
                <a:effectLst>
                  <a:outerShdw blurRad="38100" dist="38100" dir="2700000" algn="tl">
                    <a:srgbClr val="000000">
                      <a:alpha val="43137"/>
                    </a:srgbClr>
                  </a:outerShdw>
                </a:effectLst>
              </a:rPr>
              <a:t>-11</a:t>
            </a:r>
            <a:endParaRPr lang="zh-CN" altLang="en-US" sz="1000" b="1" baseline="-25000" dirty="0">
              <a:solidFill>
                <a:srgbClr val="FFFF00"/>
              </a:solidFill>
              <a:effectLst>
                <a:outerShdw blurRad="38100" dist="38100" dir="2700000" algn="tl">
                  <a:srgbClr val="000000">
                    <a:alpha val="43137"/>
                  </a:srgbClr>
                </a:outerShdw>
              </a:effectLst>
            </a:endParaRPr>
          </a:p>
        </p:txBody>
      </p:sp>
      <p:pic>
        <p:nvPicPr>
          <p:cNvPr id="31" name="图片 30"/>
          <p:cNvPicPr>
            <a:picLocks noChangeAspect="1"/>
          </p:cNvPicPr>
          <p:nvPr/>
        </p:nvPicPr>
        <p:blipFill>
          <a:blip r:embed="rId16"/>
          <a:stretch>
            <a:fillRect/>
          </a:stretch>
        </p:blipFill>
        <p:spPr>
          <a:xfrm>
            <a:off x="2916053" y="2907842"/>
            <a:ext cx="627573" cy="315857"/>
          </a:xfrm>
          <a:prstGeom prst="rect">
            <a:avLst/>
          </a:prstGeom>
        </p:spPr>
      </p:pic>
      <p:pic>
        <p:nvPicPr>
          <p:cNvPr id="32" name="图片 31"/>
          <p:cNvPicPr>
            <a:picLocks noChangeAspect="1"/>
          </p:cNvPicPr>
          <p:nvPr/>
        </p:nvPicPr>
        <p:blipFill>
          <a:blip r:embed="rId17"/>
          <a:stretch>
            <a:fillRect/>
          </a:stretch>
        </p:blipFill>
        <p:spPr>
          <a:xfrm>
            <a:off x="2665281" y="2534932"/>
            <a:ext cx="640648" cy="292583"/>
          </a:xfrm>
          <a:prstGeom prst="rect">
            <a:avLst/>
          </a:prstGeom>
        </p:spPr>
      </p:pic>
      <p:pic>
        <p:nvPicPr>
          <p:cNvPr id="33" name="图片 32"/>
          <p:cNvPicPr>
            <a:picLocks noChangeAspect="1"/>
          </p:cNvPicPr>
          <p:nvPr/>
        </p:nvPicPr>
        <p:blipFill>
          <a:blip r:embed="rId18"/>
          <a:stretch>
            <a:fillRect/>
          </a:stretch>
        </p:blipFill>
        <p:spPr>
          <a:xfrm>
            <a:off x="3185401" y="2145219"/>
            <a:ext cx="631932" cy="252686"/>
          </a:xfrm>
          <a:prstGeom prst="rect">
            <a:avLst/>
          </a:prstGeom>
        </p:spPr>
      </p:pic>
      <p:pic>
        <p:nvPicPr>
          <p:cNvPr id="13" name="图片 12"/>
          <p:cNvPicPr>
            <a:picLocks noChangeAspect="1"/>
          </p:cNvPicPr>
          <p:nvPr/>
        </p:nvPicPr>
        <p:blipFill>
          <a:blip r:embed="rId19"/>
          <a:stretch>
            <a:fillRect/>
          </a:stretch>
        </p:blipFill>
        <p:spPr>
          <a:xfrm>
            <a:off x="5912730" y="3063028"/>
            <a:ext cx="1424299" cy="823449"/>
          </a:xfrm>
          <a:prstGeom prst="rect">
            <a:avLst/>
          </a:prstGeom>
        </p:spPr>
      </p:pic>
      <p:pic>
        <p:nvPicPr>
          <p:cNvPr id="14" name="图片 13"/>
          <p:cNvPicPr>
            <a:picLocks noChangeAspect="1"/>
          </p:cNvPicPr>
          <p:nvPr/>
        </p:nvPicPr>
        <p:blipFill>
          <a:blip r:embed="rId20"/>
          <a:stretch>
            <a:fillRect/>
          </a:stretch>
        </p:blipFill>
        <p:spPr>
          <a:xfrm>
            <a:off x="5925484" y="2433456"/>
            <a:ext cx="1411545" cy="623664"/>
          </a:xfrm>
          <a:prstGeom prst="rect">
            <a:avLst/>
          </a:prstGeom>
        </p:spPr>
      </p:pic>
      <p:sp>
        <p:nvSpPr>
          <p:cNvPr id="35" name="线形标注 1 34"/>
          <p:cNvSpPr/>
          <p:nvPr/>
        </p:nvSpPr>
        <p:spPr bwMode="auto">
          <a:xfrm>
            <a:off x="5206234" y="3125523"/>
            <a:ext cx="486280" cy="153006"/>
          </a:xfrm>
          <a:prstGeom prst="borderCallout1">
            <a:avLst>
              <a:gd name="adj1" fmla="val 40112"/>
              <a:gd name="adj2" fmla="val 97191"/>
              <a:gd name="adj3" fmla="val 106684"/>
              <a:gd name="adj4" fmla="val 212457"/>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a:t>
            </a:r>
            <a:r>
              <a:rPr lang="en-US" altLang="zh-CN" sz="1000" baseline="-25000" dirty="0">
                <a:solidFill>
                  <a:srgbClr val="FFFF00"/>
                </a:solidFill>
                <a:effectLst>
                  <a:outerShdw blurRad="38100" dist="38100" dir="2700000" algn="tl">
                    <a:srgbClr val="000000">
                      <a:alpha val="43137"/>
                    </a:srgbClr>
                  </a:outerShdw>
                </a:effectLst>
                <a:latin typeface="+mn-lt"/>
                <a:ea typeface="+mn-ea"/>
                <a:cs typeface="+mn-cs"/>
              </a:rPr>
              <a:t>-31</a:t>
            </a:r>
            <a:endParaRPr lang="zh-CN" altLang="en-US" sz="1000" baseline="-25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37" name="线形标注 1 36"/>
          <p:cNvSpPr/>
          <p:nvPr/>
        </p:nvSpPr>
        <p:spPr bwMode="auto">
          <a:xfrm>
            <a:off x="5979108" y="2968344"/>
            <a:ext cx="486280" cy="153006"/>
          </a:xfrm>
          <a:prstGeom prst="borderCallout1">
            <a:avLst>
              <a:gd name="adj1" fmla="val -2532"/>
              <a:gd name="adj2" fmla="val 45684"/>
              <a:gd name="adj3" fmla="val -112627"/>
              <a:gd name="adj4" fmla="val 76779"/>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a:t>
            </a:r>
            <a:r>
              <a:rPr lang="en-US" altLang="zh-CN" sz="1000" baseline="-25000" dirty="0">
                <a:solidFill>
                  <a:srgbClr val="FFFF00"/>
                </a:solidFill>
                <a:effectLst>
                  <a:outerShdw blurRad="38100" dist="38100" dir="2700000" algn="tl">
                    <a:srgbClr val="000000">
                      <a:alpha val="43137"/>
                    </a:srgbClr>
                  </a:outerShdw>
                </a:effectLst>
                <a:latin typeface="+mn-lt"/>
                <a:ea typeface="+mn-ea"/>
                <a:cs typeface="+mn-cs"/>
              </a:rPr>
              <a:t>-32</a:t>
            </a:r>
            <a:endParaRPr lang="zh-CN" altLang="en-US" sz="1000" baseline="-25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38" name="线形标注 1 37"/>
          <p:cNvSpPr/>
          <p:nvPr/>
        </p:nvSpPr>
        <p:spPr bwMode="auto">
          <a:xfrm>
            <a:off x="6057028" y="2405197"/>
            <a:ext cx="491492" cy="153006"/>
          </a:xfrm>
          <a:prstGeom prst="borderCallout1">
            <a:avLst>
              <a:gd name="adj1" fmla="val -5577"/>
              <a:gd name="adj2" fmla="val 43744"/>
              <a:gd name="adj3" fmla="val -82167"/>
              <a:gd name="adj4" fmla="val -1110"/>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a:t>
            </a:r>
            <a:r>
              <a:rPr lang="en-US" altLang="zh-CN" sz="1000" baseline="-25000" dirty="0">
                <a:solidFill>
                  <a:srgbClr val="FFFF00"/>
                </a:solidFill>
                <a:effectLst>
                  <a:outerShdw blurRad="38100" dist="38100" dir="2700000" algn="tl">
                    <a:srgbClr val="000000">
                      <a:alpha val="43137"/>
                    </a:srgbClr>
                  </a:outerShdw>
                </a:effectLst>
                <a:latin typeface="+mn-lt"/>
                <a:ea typeface="+mn-ea"/>
                <a:cs typeface="+mn-cs"/>
              </a:rPr>
              <a:t>-3</a:t>
            </a:r>
            <a:endParaRPr lang="zh-CN" altLang="en-US" sz="1000" baseline="-25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39" name="线形标注 1 38"/>
          <p:cNvSpPr/>
          <p:nvPr/>
        </p:nvSpPr>
        <p:spPr bwMode="auto">
          <a:xfrm>
            <a:off x="7108713" y="1607069"/>
            <a:ext cx="486280" cy="153006"/>
          </a:xfrm>
          <a:prstGeom prst="borderCallout1">
            <a:avLst>
              <a:gd name="adj1" fmla="val 97986"/>
              <a:gd name="adj2" fmla="val 49452"/>
              <a:gd name="adj3" fmla="val 198064"/>
              <a:gd name="adj4" fmla="val 34065"/>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FO(3</a:t>
            </a:r>
            <a:r>
              <a:rPr lang="en-US" altLang="zh-CN" sz="1000" dirty="0" smtClean="0">
                <a:solidFill>
                  <a:srgbClr val="FFFF00"/>
                </a:solidFill>
                <a:effectLst>
                  <a:outerShdw blurRad="38100" dist="38100" dir="2700000" algn="tl">
                    <a:srgbClr val="000000">
                      <a:alpha val="43137"/>
                    </a:srgbClr>
                  </a:outerShdw>
                </a:effectLst>
              </a:rPr>
              <a:t>)</a:t>
            </a:r>
            <a:endParaRPr kumimoji="0" lang="zh-CN" altLang="en-US" sz="1000" b="1" i="0" u="none" strike="noStrike" cap="none" normalizeH="0" baseline="0" dirty="0" smtClean="0">
              <a:ln>
                <a:noFill/>
              </a:ln>
              <a:solidFill>
                <a:schemeClr val="tx1"/>
              </a:solidFill>
              <a:effectLst/>
              <a:ea typeface="宋体" pitchFamily="2" charset="-122"/>
            </a:endParaRPr>
          </a:p>
        </p:txBody>
      </p:sp>
      <p:sp>
        <p:nvSpPr>
          <p:cNvPr id="41" name="线形标注 1 40"/>
          <p:cNvSpPr/>
          <p:nvPr/>
        </p:nvSpPr>
        <p:spPr bwMode="auto">
          <a:xfrm>
            <a:off x="4798746" y="1683572"/>
            <a:ext cx="486280" cy="153006"/>
          </a:xfrm>
          <a:prstGeom prst="borderCallout1">
            <a:avLst>
              <a:gd name="adj1" fmla="val 97986"/>
              <a:gd name="adj2" fmla="val 49452"/>
              <a:gd name="adj3" fmla="val 198064"/>
              <a:gd name="adj4" fmla="val 34065"/>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FO(2</a:t>
            </a:r>
            <a:r>
              <a:rPr lang="en-US" altLang="zh-CN" sz="1000" dirty="0" smtClean="0">
                <a:solidFill>
                  <a:srgbClr val="FFFF00"/>
                </a:solidFill>
                <a:effectLst>
                  <a:outerShdw blurRad="38100" dist="38100" dir="2700000" algn="tl">
                    <a:srgbClr val="000000">
                      <a:alpha val="43137"/>
                    </a:srgbClr>
                  </a:outerShdw>
                </a:effectLst>
              </a:rPr>
              <a:t>)</a:t>
            </a:r>
            <a:endParaRPr kumimoji="0" lang="zh-CN" altLang="en-US" sz="1000" b="1" i="0" u="none" strike="noStrike" cap="none" normalizeH="0" baseline="0" dirty="0" smtClean="0">
              <a:ln>
                <a:noFill/>
              </a:ln>
              <a:solidFill>
                <a:schemeClr val="tx1"/>
              </a:solidFill>
              <a:effectLst/>
              <a:ea typeface="宋体" pitchFamily="2" charset="-122"/>
            </a:endParaRPr>
          </a:p>
        </p:txBody>
      </p:sp>
      <p:sp>
        <p:nvSpPr>
          <p:cNvPr id="42" name="线形标注 1 41"/>
          <p:cNvSpPr/>
          <p:nvPr/>
        </p:nvSpPr>
        <p:spPr bwMode="auto">
          <a:xfrm>
            <a:off x="2685036" y="1675162"/>
            <a:ext cx="486280" cy="153006"/>
          </a:xfrm>
          <a:prstGeom prst="borderCallout1">
            <a:avLst>
              <a:gd name="adj1" fmla="val 97986"/>
              <a:gd name="adj2" fmla="val 49452"/>
              <a:gd name="adj3" fmla="val 198064"/>
              <a:gd name="adj4" fmla="val 34065"/>
            </a:avLst>
          </a:prstGeom>
          <a:solidFill>
            <a:schemeClr val="accent6"/>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1000" dirty="0">
                <a:solidFill>
                  <a:srgbClr val="FFFF00"/>
                </a:solidFill>
                <a:effectLst>
                  <a:outerShdw blurRad="38100" dist="38100" dir="2700000" algn="tl">
                    <a:srgbClr val="000000">
                      <a:alpha val="43137"/>
                    </a:srgbClr>
                  </a:outerShdw>
                </a:effectLst>
                <a:latin typeface="+mn-lt"/>
                <a:ea typeface="+mn-ea"/>
                <a:cs typeface="+mn-cs"/>
              </a:rPr>
              <a:t>FO(1)</a:t>
            </a:r>
            <a:endParaRPr lang="zh-CN" altLang="en-US" sz="1000" dirty="0">
              <a:solidFill>
                <a:srgbClr val="FFFF00"/>
              </a:solidFill>
              <a:effectLst>
                <a:outerShdw blurRad="38100" dist="38100" dir="2700000" algn="tl">
                  <a:srgbClr val="000000">
                    <a:alpha val="43137"/>
                  </a:srgbClr>
                </a:outerShdw>
              </a:effectLst>
              <a:latin typeface="+mn-lt"/>
              <a:ea typeface="+mn-ea"/>
              <a:cs typeface="+mn-cs"/>
            </a:endParaRPr>
          </a:p>
        </p:txBody>
      </p:sp>
      <p:sp>
        <p:nvSpPr>
          <p:cNvPr id="87" name="标题 86"/>
          <p:cNvSpPr>
            <a:spLocks noGrp="1"/>
          </p:cNvSpPr>
          <p:nvPr>
            <p:ph type="title"/>
          </p:nvPr>
        </p:nvSpPr>
        <p:spPr>
          <a:xfrm>
            <a:off x="594461" y="357166"/>
            <a:ext cx="8335257" cy="990600"/>
          </a:xfrm>
        </p:spPr>
        <p:txBody>
          <a:bodyPr/>
          <a:lstStyle/>
          <a:p>
            <a:r>
              <a:rPr lang="zh-CN" altLang="en-US" dirty="0" smtClean="0"/>
              <a:t>基于</a:t>
            </a:r>
            <a:r>
              <a:rPr lang="en-US" altLang="zh-CN" dirty="0" smtClean="0"/>
              <a:t>AGV</a:t>
            </a:r>
            <a:r>
              <a:rPr lang="zh-CN" altLang="en-US" dirty="0" smtClean="0"/>
              <a:t>柔性移动</a:t>
            </a:r>
            <a:r>
              <a:rPr lang="zh-CN" altLang="en-US" dirty="0"/>
              <a:t>装配</a:t>
            </a:r>
          </a:p>
        </p:txBody>
      </p:sp>
      <p:grpSp>
        <p:nvGrpSpPr>
          <p:cNvPr id="121" name="组合 120"/>
          <p:cNvGrpSpPr/>
          <p:nvPr/>
        </p:nvGrpSpPr>
        <p:grpSpPr>
          <a:xfrm>
            <a:off x="4143340" y="5286388"/>
            <a:ext cx="5000660" cy="1277198"/>
            <a:chOff x="3786182" y="4652132"/>
            <a:chExt cx="5000660" cy="1277198"/>
          </a:xfrm>
        </p:grpSpPr>
        <p:sp>
          <p:nvSpPr>
            <p:cNvPr id="119" name="立方体 118"/>
            <p:cNvSpPr/>
            <p:nvPr/>
          </p:nvSpPr>
          <p:spPr bwMode="auto">
            <a:xfrm>
              <a:off x="3831375" y="4741854"/>
              <a:ext cx="515925" cy="955295"/>
            </a:xfrm>
            <a:prstGeom prst="cube">
              <a:avLst/>
            </a:prstGeom>
            <a:solidFill>
              <a:srgbClr val="66CCFF"/>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118" name="立方体 117"/>
            <p:cNvSpPr/>
            <p:nvPr/>
          </p:nvSpPr>
          <p:spPr bwMode="auto">
            <a:xfrm>
              <a:off x="8270917" y="4741854"/>
              <a:ext cx="515925" cy="955295"/>
            </a:xfrm>
            <a:prstGeom prst="cub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43" name="矩形 42"/>
            <p:cNvSpPr/>
            <p:nvPr/>
          </p:nvSpPr>
          <p:spPr bwMode="auto">
            <a:xfrm>
              <a:off x="4364849" y="5426444"/>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-11</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57" name="矩形 56"/>
            <p:cNvSpPr/>
            <p:nvPr/>
          </p:nvSpPr>
          <p:spPr bwMode="auto">
            <a:xfrm>
              <a:off x="4365984" y="4652132"/>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-12</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58" name="矩形 57"/>
            <p:cNvSpPr/>
            <p:nvPr/>
          </p:nvSpPr>
          <p:spPr bwMode="auto">
            <a:xfrm>
              <a:off x="4941818" y="5426444"/>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-1</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0" name="矩形 59"/>
            <p:cNvSpPr/>
            <p:nvPr/>
          </p:nvSpPr>
          <p:spPr bwMode="auto">
            <a:xfrm>
              <a:off x="4942418" y="4652132"/>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-2</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2" name="矩形 61"/>
            <p:cNvSpPr/>
            <p:nvPr/>
          </p:nvSpPr>
          <p:spPr bwMode="auto">
            <a:xfrm>
              <a:off x="5518786" y="5426444"/>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-31</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3" name="矩形 62"/>
            <p:cNvSpPr/>
            <p:nvPr/>
          </p:nvSpPr>
          <p:spPr bwMode="auto">
            <a:xfrm>
              <a:off x="6095755" y="5426444"/>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-32</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4" name="矩形 63"/>
            <p:cNvSpPr/>
            <p:nvPr/>
          </p:nvSpPr>
          <p:spPr bwMode="auto">
            <a:xfrm>
              <a:off x="5518853" y="4652132"/>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r>
                <a:rPr kumimoji="0" lang="en-US" altLang="zh-CN" sz="800" b="1" i="0" u="none" strike="noStrike" cap="none" normalizeH="0" baseline="-25000" dirty="0" smtClean="0">
                  <a:ln>
                    <a:noFill/>
                  </a:ln>
                  <a:solidFill>
                    <a:schemeClr val="tx1"/>
                  </a:solidFill>
                  <a:effectLst/>
                  <a:latin typeface="Arial" charset="0"/>
                  <a:ea typeface="宋体" pitchFamily="2" charset="-122"/>
                  <a:cs typeface="Arial" charset="0"/>
                </a:rPr>
                <a:t>-3</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65" name="矩形 64"/>
            <p:cNvSpPr/>
            <p:nvPr/>
          </p:nvSpPr>
          <p:spPr bwMode="auto">
            <a:xfrm>
              <a:off x="6095287" y="4652132"/>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altLang="zh-CN" sz="800" b="1" i="0" u="none" strike="noStrike" cap="none" normalizeH="0" baseline="0" dirty="0" smtClean="0">
                  <a:ln>
                    <a:noFill/>
                  </a:ln>
                  <a:solidFill>
                    <a:schemeClr val="tx1"/>
                  </a:solidFill>
                  <a:effectLst/>
                  <a:latin typeface="Arial" charset="0"/>
                  <a:ea typeface="宋体" pitchFamily="2" charset="-122"/>
                  <a:cs typeface="Arial" charset="0"/>
                </a:rPr>
                <a:t>F0</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3" name="矩形 2"/>
            <p:cNvSpPr/>
            <p:nvPr/>
          </p:nvSpPr>
          <p:spPr bwMode="auto">
            <a:xfrm>
              <a:off x="4312305" y="5289529"/>
              <a:ext cx="3971180" cy="30569"/>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 name="圆角矩形 6"/>
            <p:cNvSpPr/>
            <p:nvPr/>
          </p:nvSpPr>
          <p:spPr bwMode="auto">
            <a:xfrm>
              <a:off x="4769828" y="5214950"/>
              <a:ext cx="445114" cy="173681"/>
            </a:xfrm>
            <a:prstGeom prst="round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12" name="文本框 11"/>
            <p:cNvSpPr txBox="1"/>
            <p:nvPr/>
          </p:nvSpPr>
          <p:spPr>
            <a:xfrm>
              <a:off x="8310605" y="5123971"/>
              <a:ext cx="368779" cy="436131"/>
            </a:xfrm>
            <a:prstGeom prst="rect">
              <a:avLst/>
            </a:prstGeom>
            <a:noFill/>
          </p:spPr>
          <p:txBody>
            <a:bodyPr wrap="none" rtlCol="0">
              <a:spAutoFit/>
            </a:bodyPr>
            <a:lstStyle/>
            <a:p>
              <a:r>
                <a:rPr lang="zh-CN" altLang="en-US" sz="800" dirty="0" smtClean="0"/>
                <a:t>缓冲</a:t>
              </a:r>
              <a:endParaRPr lang="en-US" altLang="zh-CN" sz="800" dirty="0" smtClean="0"/>
            </a:p>
            <a:p>
              <a:r>
                <a:rPr lang="zh-CN" altLang="en-US" sz="800" dirty="0" smtClean="0"/>
                <a:t>存储</a:t>
              </a:r>
              <a:endParaRPr lang="zh-CN" altLang="en-US" sz="800" dirty="0"/>
            </a:p>
          </p:txBody>
        </p:sp>
        <p:sp>
          <p:nvSpPr>
            <p:cNvPr id="19" name="文本框 18"/>
            <p:cNvSpPr txBox="1"/>
            <p:nvPr/>
          </p:nvSpPr>
          <p:spPr>
            <a:xfrm>
              <a:off x="4748493" y="5186175"/>
              <a:ext cx="466449" cy="215444"/>
            </a:xfrm>
            <a:prstGeom prst="rect">
              <a:avLst/>
            </a:prstGeom>
            <a:noFill/>
          </p:spPr>
          <p:txBody>
            <a:bodyPr wrap="square" rtlCol="0">
              <a:spAutoFit/>
            </a:bodyPr>
            <a:lstStyle/>
            <a:p>
              <a:pPr algn="ctr"/>
              <a:r>
                <a:rPr lang="en-US" altLang="zh-CN" sz="800" dirty="0" smtClean="0"/>
                <a:t>AGV</a:t>
              </a:r>
              <a:endParaRPr lang="zh-CN" altLang="en-US" sz="800" dirty="0"/>
            </a:p>
          </p:txBody>
        </p:sp>
        <p:sp>
          <p:nvSpPr>
            <p:cNvPr id="46" name="文本框 45"/>
            <p:cNvSpPr txBox="1"/>
            <p:nvPr/>
          </p:nvSpPr>
          <p:spPr>
            <a:xfrm>
              <a:off x="3786182" y="5177826"/>
              <a:ext cx="465827" cy="277539"/>
            </a:xfrm>
            <a:prstGeom prst="rect">
              <a:avLst/>
            </a:prstGeom>
            <a:noFill/>
          </p:spPr>
          <p:txBody>
            <a:bodyPr wrap="none" rtlCol="0">
              <a:spAutoFit/>
            </a:bodyPr>
            <a:lstStyle/>
            <a:p>
              <a:r>
                <a:rPr lang="zh-CN" altLang="en-US" sz="800" dirty="0" smtClean="0"/>
                <a:t>零件库</a:t>
              </a:r>
              <a:endParaRPr lang="zh-CN" altLang="en-US" sz="800" dirty="0"/>
            </a:p>
          </p:txBody>
        </p:sp>
        <p:sp>
          <p:nvSpPr>
            <p:cNvPr id="47" name="矩形 46"/>
            <p:cNvSpPr/>
            <p:nvPr/>
          </p:nvSpPr>
          <p:spPr bwMode="auto">
            <a:xfrm>
              <a:off x="6671722" y="4652132"/>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en-US" altLang="zh-CN" sz="800" dirty="0" smtClean="0">
                  <a:ea typeface="宋体" pitchFamily="2" charset="-122"/>
                </a:rPr>
                <a:t>…..</a:t>
              </a:r>
              <a:endParaRPr kumimoji="0" lang="zh-CN" altLang="en-US" sz="800" b="1" i="0" u="none" strike="noStrike" cap="none" normalizeH="0" baseline="-25000" dirty="0" smtClean="0">
                <a:ln>
                  <a:noFill/>
                </a:ln>
                <a:solidFill>
                  <a:schemeClr val="tx1"/>
                </a:solidFill>
                <a:effectLst/>
                <a:latin typeface="Arial" charset="0"/>
                <a:ea typeface="宋体" pitchFamily="2" charset="-122"/>
                <a:cs typeface="Arial" charset="0"/>
              </a:endParaRPr>
            </a:p>
          </p:txBody>
        </p:sp>
        <p:sp>
          <p:nvSpPr>
            <p:cNvPr id="48" name="矩形 47"/>
            <p:cNvSpPr/>
            <p:nvPr/>
          </p:nvSpPr>
          <p:spPr bwMode="auto">
            <a:xfrm>
              <a:off x="7248157" y="4652132"/>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800" dirty="0">
                  <a:ea typeface="宋体" pitchFamily="2" charset="-122"/>
                </a:rPr>
                <a:t>…..</a:t>
              </a:r>
              <a:endParaRPr lang="zh-CN" altLang="en-US" sz="800" baseline="-25000" dirty="0">
                <a:ea typeface="宋体" pitchFamily="2" charset="-122"/>
              </a:endParaRPr>
            </a:p>
          </p:txBody>
        </p:sp>
        <p:sp>
          <p:nvSpPr>
            <p:cNvPr id="49" name="矩形 48"/>
            <p:cNvSpPr/>
            <p:nvPr/>
          </p:nvSpPr>
          <p:spPr bwMode="auto">
            <a:xfrm>
              <a:off x="7824591" y="4652132"/>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800" dirty="0">
                  <a:ea typeface="宋体" pitchFamily="2" charset="-122"/>
                </a:rPr>
                <a:t>…..</a:t>
              </a:r>
              <a:endParaRPr lang="zh-CN" altLang="en-US" sz="800" baseline="-25000" dirty="0">
                <a:ea typeface="宋体" pitchFamily="2" charset="-122"/>
              </a:endParaRPr>
            </a:p>
          </p:txBody>
        </p:sp>
        <p:sp>
          <p:nvSpPr>
            <p:cNvPr id="50" name="矩形 49"/>
            <p:cNvSpPr/>
            <p:nvPr/>
          </p:nvSpPr>
          <p:spPr bwMode="auto">
            <a:xfrm>
              <a:off x="6672724" y="5426444"/>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800" dirty="0">
                  <a:ea typeface="宋体" pitchFamily="2" charset="-122"/>
                </a:rPr>
                <a:t>…..</a:t>
              </a:r>
              <a:endParaRPr lang="zh-CN" altLang="en-US" sz="800" baseline="-25000" dirty="0">
                <a:ea typeface="宋体" pitchFamily="2" charset="-122"/>
              </a:endParaRPr>
            </a:p>
          </p:txBody>
        </p:sp>
        <p:sp>
          <p:nvSpPr>
            <p:cNvPr id="51" name="矩形 50"/>
            <p:cNvSpPr/>
            <p:nvPr/>
          </p:nvSpPr>
          <p:spPr bwMode="auto">
            <a:xfrm>
              <a:off x="7249694" y="5426444"/>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800" dirty="0">
                  <a:ea typeface="宋体" pitchFamily="2" charset="-122"/>
                </a:rPr>
                <a:t>…..</a:t>
              </a:r>
              <a:endParaRPr lang="zh-CN" altLang="en-US" sz="800" baseline="-25000" dirty="0">
                <a:ea typeface="宋体" pitchFamily="2" charset="-122"/>
              </a:endParaRPr>
            </a:p>
          </p:txBody>
        </p:sp>
        <p:sp>
          <p:nvSpPr>
            <p:cNvPr id="52" name="矩形 51"/>
            <p:cNvSpPr/>
            <p:nvPr/>
          </p:nvSpPr>
          <p:spPr bwMode="auto">
            <a:xfrm>
              <a:off x="7826663" y="5426444"/>
              <a:ext cx="219743" cy="502886"/>
            </a:xfrm>
            <a:prstGeom prst="rect">
              <a:avLst/>
            </a:prstGeom>
            <a:solidFill>
              <a:schemeClr val="accent1"/>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algn="ctr"/>
              <a:r>
                <a:rPr lang="en-US" altLang="zh-CN" sz="800" dirty="0">
                  <a:ea typeface="宋体" pitchFamily="2" charset="-122"/>
                </a:rPr>
                <a:t>…..</a:t>
              </a:r>
              <a:endParaRPr lang="zh-CN" altLang="en-US" sz="800" baseline="-25000" dirty="0">
                <a:ea typeface="宋体" pitchFamily="2" charset="-122"/>
              </a:endParaRPr>
            </a:p>
          </p:txBody>
        </p:sp>
        <p:grpSp>
          <p:nvGrpSpPr>
            <p:cNvPr id="104" name="组合 103"/>
            <p:cNvGrpSpPr/>
            <p:nvPr/>
          </p:nvGrpSpPr>
          <p:grpSpPr>
            <a:xfrm>
              <a:off x="4633081" y="4800422"/>
              <a:ext cx="172315" cy="215366"/>
              <a:chOff x="1524381" y="4873918"/>
              <a:chExt cx="310165" cy="322106"/>
            </a:xfrm>
          </p:grpSpPr>
          <p:sp>
            <p:nvSpPr>
              <p:cNvPr id="20" name="新月形 19"/>
              <p:cNvSpPr/>
              <p:nvPr/>
            </p:nvSpPr>
            <p:spPr bwMode="auto">
              <a:xfrm>
                <a:off x="1524381" y="4873918"/>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22" name="笑脸 21"/>
              <p:cNvSpPr/>
              <p:nvPr/>
            </p:nvSpPr>
            <p:spPr bwMode="auto">
              <a:xfrm rot="5365031">
                <a:off x="1613080" y="4927650"/>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05" name="组合 104"/>
            <p:cNvGrpSpPr/>
            <p:nvPr/>
          </p:nvGrpSpPr>
          <p:grpSpPr>
            <a:xfrm>
              <a:off x="5232968" y="4809713"/>
              <a:ext cx="172315" cy="215366"/>
              <a:chOff x="2604174" y="4887814"/>
              <a:chExt cx="310165" cy="322106"/>
            </a:xfrm>
          </p:grpSpPr>
          <p:sp>
            <p:nvSpPr>
              <p:cNvPr id="59" name="新月形 58"/>
              <p:cNvSpPr/>
              <p:nvPr/>
            </p:nvSpPr>
            <p:spPr bwMode="auto">
              <a:xfrm>
                <a:off x="2604174" y="4887814"/>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61" name="笑脸 60"/>
              <p:cNvSpPr/>
              <p:nvPr/>
            </p:nvSpPr>
            <p:spPr bwMode="auto">
              <a:xfrm rot="5365031">
                <a:off x="2692873" y="4941546"/>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06" name="组合 105"/>
            <p:cNvGrpSpPr/>
            <p:nvPr/>
          </p:nvGrpSpPr>
          <p:grpSpPr>
            <a:xfrm>
              <a:off x="5833752" y="4809061"/>
              <a:ext cx="172315" cy="215366"/>
              <a:chOff x="3685581" y="4886838"/>
              <a:chExt cx="310165" cy="322106"/>
            </a:xfrm>
          </p:grpSpPr>
          <p:sp>
            <p:nvSpPr>
              <p:cNvPr id="67" name="新月形 66"/>
              <p:cNvSpPr/>
              <p:nvPr/>
            </p:nvSpPr>
            <p:spPr bwMode="auto">
              <a:xfrm>
                <a:off x="3685581" y="4886838"/>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68" name="笑脸 67"/>
              <p:cNvSpPr/>
              <p:nvPr/>
            </p:nvSpPr>
            <p:spPr bwMode="auto">
              <a:xfrm rot="5365031">
                <a:off x="3774280" y="4940570"/>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07" name="组合 106"/>
            <p:cNvGrpSpPr/>
            <p:nvPr/>
          </p:nvGrpSpPr>
          <p:grpSpPr>
            <a:xfrm>
              <a:off x="6359731" y="4801590"/>
              <a:ext cx="172315" cy="215366"/>
              <a:chOff x="4632339" y="4875665"/>
              <a:chExt cx="310165" cy="322106"/>
            </a:xfrm>
          </p:grpSpPr>
          <p:sp>
            <p:nvSpPr>
              <p:cNvPr id="70" name="新月形 69"/>
              <p:cNvSpPr/>
              <p:nvPr/>
            </p:nvSpPr>
            <p:spPr bwMode="auto">
              <a:xfrm>
                <a:off x="4632339" y="4875665"/>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1" name="笑脸 70"/>
              <p:cNvSpPr/>
              <p:nvPr/>
            </p:nvSpPr>
            <p:spPr bwMode="auto">
              <a:xfrm rot="5365031">
                <a:off x="4721038" y="4929397"/>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08" name="组合 107"/>
            <p:cNvGrpSpPr/>
            <p:nvPr/>
          </p:nvGrpSpPr>
          <p:grpSpPr>
            <a:xfrm>
              <a:off x="6949997" y="4800422"/>
              <a:ext cx="172315" cy="215366"/>
              <a:chOff x="5694814" y="4873918"/>
              <a:chExt cx="310165" cy="322106"/>
            </a:xfrm>
          </p:grpSpPr>
          <p:sp>
            <p:nvSpPr>
              <p:cNvPr id="73" name="新月形 72"/>
              <p:cNvSpPr/>
              <p:nvPr/>
            </p:nvSpPr>
            <p:spPr bwMode="auto">
              <a:xfrm>
                <a:off x="5694814" y="4873918"/>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4" name="笑脸 73"/>
              <p:cNvSpPr/>
              <p:nvPr/>
            </p:nvSpPr>
            <p:spPr bwMode="auto">
              <a:xfrm rot="5365031">
                <a:off x="5783513" y="4927650"/>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09" name="组合 108"/>
            <p:cNvGrpSpPr/>
            <p:nvPr/>
          </p:nvGrpSpPr>
          <p:grpSpPr>
            <a:xfrm>
              <a:off x="7526638" y="4815827"/>
              <a:ext cx="172315" cy="215366"/>
              <a:chOff x="6732764" y="4896958"/>
              <a:chExt cx="310165" cy="322106"/>
            </a:xfrm>
          </p:grpSpPr>
          <p:sp>
            <p:nvSpPr>
              <p:cNvPr id="76" name="新月形 75"/>
              <p:cNvSpPr/>
              <p:nvPr/>
            </p:nvSpPr>
            <p:spPr bwMode="auto">
              <a:xfrm>
                <a:off x="6732764" y="4896958"/>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77" name="笑脸 76"/>
              <p:cNvSpPr/>
              <p:nvPr/>
            </p:nvSpPr>
            <p:spPr bwMode="auto">
              <a:xfrm rot="5365031">
                <a:off x="6821463" y="4950690"/>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10" name="组合 109"/>
            <p:cNvGrpSpPr/>
            <p:nvPr/>
          </p:nvGrpSpPr>
          <p:grpSpPr>
            <a:xfrm>
              <a:off x="8082331" y="4815706"/>
              <a:ext cx="172315" cy="215366"/>
              <a:chOff x="7733009" y="4896777"/>
              <a:chExt cx="310165" cy="322106"/>
            </a:xfrm>
          </p:grpSpPr>
          <p:sp>
            <p:nvSpPr>
              <p:cNvPr id="79" name="新月形 78"/>
              <p:cNvSpPr/>
              <p:nvPr/>
            </p:nvSpPr>
            <p:spPr bwMode="auto">
              <a:xfrm>
                <a:off x="7733009" y="4896777"/>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80" name="笑脸 79"/>
              <p:cNvSpPr/>
              <p:nvPr/>
            </p:nvSpPr>
            <p:spPr bwMode="auto">
              <a:xfrm rot="5365031">
                <a:off x="7821708" y="4950509"/>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11" name="组合 110"/>
            <p:cNvGrpSpPr/>
            <p:nvPr/>
          </p:nvGrpSpPr>
          <p:grpSpPr>
            <a:xfrm>
              <a:off x="4644579" y="5583713"/>
              <a:ext cx="172315" cy="215366"/>
              <a:chOff x="1545077" y="6045425"/>
              <a:chExt cx="310165" cy="322106"/>
            </a:xfrm>
          </p:grpSpPr>
          <p:sp>
            <p:nvSpPr>
              <p:cNvPr id="82" name="新月形 81"/>
              <p:cNvSpPr/>
              <p:nvPr/>
            </p:nvSpPr>
            <p:spPr bwMode="auto">
              <a:xfrm>
                <a:off x="1545077" y="6045425"/>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83" name="笑脸 82"/>
              <p:cNvSpPr/>
              <p:nvPr/>
            </p:nvSpPr>
            <p:spPr bwMode="auto">
              <a:xfrm rot="5365031">
                <a:off x="1633776" y="6099157"/>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12" name="组合 111"/>
            <p:cNvGrpSpPr/>
            <p:nvPr/>
          </p:nvGrpSpPr>
          <p:grpSpPr>
            <a:xfrm>
              <a:off x="5244466" y="5593004"/>
              <a:ext cx="172315" cy="215366"/>
              <a:chOff x="2624870" y="6059321"/>
              <a:chExt cx="310165" cy="322106"/>
            </a:xfrm>
          </p:grpSpPr>
          <p:sp>
            <p:nvSpPr>
              <p:cNvPr id="86" name="新月形 85"/>
              <p:cNvSpPr/>
              <p:nvPr/>
            </p:nvSpPr>
            <p:spPr bwMode="auto">
              <a:xfrm>
                <a:off x="2624870" y="6059321"/>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88" name="笑脸 87"/>
              <p:cNvSpPr/>
              <p:nvPr/>
            </p:nvSpPr>
            <p:spPr bwMode="auto">
              <a:xfrm rot="5365031">
                <a:off x="2713569" y="6113053"/>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13" name="组合 112"/>
            <p:cNvGrpSpPr/>
            <p:nvPr/>
          </p:nvGrpSpPr>
          <p:grpSpPr>
            <a:xfrm>
              <a:off x="5845250" y="5592351"/>
              <a:ext cx="172315" cy="215366"/>
              <a:chOff x="3706277" y="6058345"/>
              <a:chExt cx="310165" cy="322106"/>
            </a:xfrm>
          </p:grpSpPr>
          <p:sp>
            <p:nvSpPr>
              <p:cNvPr id="90" name="新月形 89"/>
              <p:cNvSpPr/>
              <p:nvPr/>
            </p:nvSpPr>
            <p:spPr bwMode="auto">
              <a:xfrm>
                <a:off x="3706277" y="6058345"/>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91" name="笑脸 90"/>
              <p:cNvSpPr/>
              <p:nvPr/>
            </p:nvSpPr>
            <p:spPr bwMode="auto">
              <a:xfrm rot="5365031">
                <a:off x="3794976" y="6112077"/>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14" name="组合 113"/>
            <p:cNvGrpSpPr/>
            <p:nvPr/>
          </p:nvGrpSpPr>
          <p:grpSpPr>
            <a:xfrm>
              <a:off x="6371228" y="5584881"/>
              <a:ext cx="172315" cy="215366"/>
              <a:chOff x="4653035" y="6047172"/>
              <a:chExt cx="310165" cy="322106"/>
            </a:xfrm>
          </p:grpSpPr>
          <p:sp>
            <p:nvSpPr>
              <p:cNvPr id="93" name="新月形 92"/>
              <p:cNvSpPr/>
              <p:nvPr/>
            </p:nvSpPr>
            <p:spPr bwMode="auto">
              <a:xfrm>
                <a:off x="4653035" y="6047172"/>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94" name="笑脸 93"/>
              <p:cNvSpPr/>
              <p:nvPr/>
            </p:nvSpPr>
            <p:spPr bwMode="auto">
              <a:xfrm rot="5365031">
                <a:off x="4741734" y="6100904"/>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15" name="组合 114"/>
            <p:cNvGrpSpPr/>
            <p:nvPr/>
          </p:nvGrpSpPr>
          <p:grpSpPr>
            <a:xfrm>
              <a:off x="6961494" y="5583713"/>
              <a:ext cx="172315" cy="215366"/>
              <a:chOff x="5715510" y="6045425"/>
              <a:chExt cx="310165" cy="322106"/>
            </a:xfrm>
          </p:grpSpPr>
          <p:sp>
            <p:nvSpPr>
              <p:cNvPr id="96" name="新月形 95"/>
              <p:cNvSpPr/>
              <p:nvPr/>
            </p:nvSpPr>
            <p:spPr bwMode="auto">
              <a:xfrm>
                <a:off x="5715510" y="6045425"/>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97" name="笑脸 96"/>
              <p:cNvSpPr/>
              <p:nvPr/>
            </p:nvSpPr>
            <p:spPr bwMode="auto">
              <a:xfrm rot="5365031">
                <a:off x="5804209" y="6099157"/>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16" name="组合 115"/>
            <p:cNvGrpSpPr/>
            <p:nvPr/>
          </p:nvGrpSpPr>
          <p:grpSpPr>
            <a:xfrm>
              <a:off x="7538135" y="5599118"/>
              <a:ext cx="172315" cy="215366"/>
              <a:chOff x="6753460" y="6068465"/>
              <a:chExt cx="310165" cy="322106"/>
            </a:xfrm>
          </p:grpSpPr>
          <p:sp>
            <p:nvSpPr>
              <p:cNvPr id="99" name="新月形 98"/>
              <p:cNvSpPr/>
              <p:nvPr/>
            </p:nvSpPr>
            <p:spPr bwMode="auto">
              <a:xfrm>
                <a:off x="6753460" y="6068465"/>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100" name="笑脸 99"/>
              <p:cNvSpPr/>
              <p:nvPr/>
            </p:nvSpPr>
            <p:spPr bwMode="auto">
              <a:xfrm rot="5365031">
                <a:off x="6842159" y="6122197"/>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nvGrpSpPr>
            <p:cNvPr id="117" name="组合 116"/>
            <p:cNvGrpSpPr/>
            <p:nvPr/>
          </p:nvGrpSpPr>
          <p:grpSpPr>
            <a:xfrm>
              <a:off x="8072477" y="5598997"/>
              <a:ext cx="172315" cy="215366"/>
              <a:chOff x="7753705" y="6068284"/>
              <a:chExt cx="310165" cy="322106"/>
            </a:xfrm>
          </p:grpSpPr>
          <p:sp>
            <p:nvSpPr>
              <p:cNvPr id="102" name="新月形 101"/>
              <p:cNvSpPr/>
              <p:nvPr/>
            </p:nvSpPr>
            <p:spPr bwMode="auto">
              <a:xfrm>
                <a:off x="7753705" y="6068284"/>
                <a:ext cx="175779" cy="322106"/>
              </a:xfrm>
              <a:prstGeom prst="moon">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sp>
            <p:nvSpPr>
              <p:cNvPr id="103" name="笑脸 102"/>
              <p:cNvSpPr/>
              <p:nvPr/>
            </p:nvSpPr>
            <p:spPr bwMode="auto">
              <a:xfrm rot="5365031">
                <a:off x="7842404" y="6122016"/>
                <a:ext cx="228289" cy="214643"/>
              </a:xfrm>
              <a:prstGeom prst="smileyFace">
                <a:avLst/>
              </a:prstGeom>
              <a:solidFill>
                <a:srgbClr val="FFC000"/>
              </a:solidFill>
              <a:ln w="127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800" b="1" i="0" u="none" strike="noStrike" cap="none" normalizeH="0" baseline="0" smtClean="0">
                  <a:ln>
                    <a:noFill/>
                  </a:ln>
                  <a:solidFill>
                    <a:schemeClr val="tx1"/>
                  </a:solidFill>
                  <a:effectLst/>
                  <a:latin typeface="Arial" charset="0"/>
                  <a:ea typeface="宋体" pitchFamily="2" charset="-122"/>
                  <a:cs typeface="Arial" charset="0"/>
                </a:endParaRPr>
              </a:p>
            </p:txBody>
          </p:sp>
        </p:grpSp>
      </p:grpSp>
      <p:sp>
        <p:nvSpPr>
          <p:cNvPr id="122" name="内容占位符 5"/>
          <p:cNvSpPr txBox="1">
            <a:spLocks/>
          </p:cNvSpPr>
          <p:nvPr/>
        </p:nvSpPr>
        <p:spPr>
          <a:xfrm>
            <a:off x="214282" y="4214818"/>
            <a:ext cx="8429684" cy="971536"/>
          </a:xfrm>
          <a:prstGeom prst="rect">
            <a:avLst/>
          </a:prstGeom>
        </p:spPr>
        <p:txBody>
          <a:bodyPr/>
          <a:lstStyle/>
          <a:p>
            <a:pPr marL="168275" marR="0" lvl="0" indent="-168275" algn="l" defTabSz="914400" rtl="0" eaLnBrk="1" fontAlgn="base" latinLnBrk="0" hangingPunct="1">
              <a:lnSpc>
                <a:spcPct val="100000"/>
              </a:lnSpc>
              <a:spcBef>
                <a:spcPct val="20000"/>
              </a:spcBef>
              <a:spcAft>
                <a:spcPct val="0"/>
              </a:spcAft>
              <a:buClr>
                <a:schemeClr val="tx2"/>
              </a:buClr>
              <a:buSzTx/>
              <a:buFont typeface="Wingdings" pitchFamily="2" charset="2"/>
              <a:buBlip>
                <a:blip r:embed="rId21"/>
              </a:buBlip>
              <a:tabLst/>
              <a:defRPr/>
            </a:pPr>
            <a:r>
              <a:rPr kumimoji="0" lang="zh-CN" altLang="en-US" sz="2000" b="1" i="0" u="none" strike="noStrike" kern="0" cap="none" spc="0" normalizeH="0" baseline="0" noProof="0" dirty="0" smtClean="0">
                <a:ln>
                  <a:noFill/>
                </a:ln>
                <a:solidFill>
                  <a:srgbClr val="FF010D"/>
                </a:solidFill>
                <a:effectLst/>
                <a:uLnTx/>
                <a:uFillTx/>
                <a:latin typeface="+mn-lt"/>
                <a:ea typeface="+mn-ea"/>
                <a:cs typeface="+mn-cs"/>
              </a:rPr>
              <a:t>指令与资源能力计划</a:t>
            </a:r>
            <a:endParaRPr kumimoji="0" lang="en-US" altLang="zh-CN" sz="2000" b="1" i="0" u="none" strike="noStrike" kern="0" cap="none" spc="0" normalizeH="0" baseline="0" noProof="0" dirty="0" smtClean="0">
              <a:ln>
                <a:noFill/>
              </a:ln>
              <a:solidFill>
                <a:srgbClr val="FF010D"/>
              </a:solidFill>
              <a:effectLst/>
              <a:uLnTx/>
              <a:uFillTx/>
              <a:latin typeface="+mn-lt"/>
              <a:ea typeface="+mn-ea"/>
              <a:cs typeface="+mn-cs"/>
            </a:endParaRPr>
          </a:p>
          <a:p>
            <a:pPr marL="628650" lvl="1" indent="-171450">
              <a:spcBef>
                <a:spcPct val="20000"/>
              </a:spcBef>
              <a:buClr>
                <a:schemeClr val="tx1"/>
              </a:buClr>
              <a:buBlip>
                <a:blip r:embed="rId22"/>
              </a:buBlip>
            </a:pPr>
            <a:r>
              <a:rPr lang="zh-CN" altLang="en-US" sz="1200" b="0" kern="0" dirty="0" smtClean="0"/>
              <a:t>把产品装配指令，分解成面向工位的装配任务（可以是单件或一个移动批量），指令管理比较复杂，需要维护装配指令、装配任务和库存与缓存间的数量和串并行顺序关系；</a:t>
            </a:r>
            <a:endParaRPr lang="en-US" altLang="zh-CN" sz="1200" b="0" kern="0" dirty="0" smtClean="0"/>
          </a:p>
          <a:p>
            <a:pPr marL="628650" lvl="1" indent="-171450">
              <a:spcBef>
                <a:spcPct val="20000"/>
              </a:spcBef>
              <a:buClr>
                <a:schemeClr val="tx1"/>
              </a:buClr>
              <a:buBlip>
                <a:blip r:embed="rId22"/>
              </a:buBlip>
            </a:pPr>
            <a:r>
              <a:rPr lang="zh-CN" altLang="en-US" sz="1200" b="0" kern="0" dirty="0" smtClean="0"/>
              <a:t>装配任务根据工艺包括产品、组合件的单件与批量装配、检验入库或暂存</a:t>
            </a:r>
            <a:endParaRPr lang="en-US" altLang="zh-CN" sz="1200" b="0" kern="0" dirty="0" smtClean="0"/>
          </a:p>
          <a:p>
            <a:pPr marL="628650" lvl="1" indent="-171450">
              <a:spcBef>
                <a:spcPct val="20000"/>
              </a:spcBef>
              <a:buClr>
                <a:schemeClr val="tx1"/>
              </a:buClr>
              <a:buBlip>
                <a:blip r:embed="rId22"/>
              </a:buBlip>
            </a:pPr>
            <a:r>
              <a:rPr lang="zh-CN" altLang="en-US" sz="1200" b="0" kern="0" dirty="0" smtClean="0"/>
              <a:t>根据指令内容，以工位（个人）为单位实施计划排产；</a:t>
            </a:r>
            <a:endParaRPr lang="en-US" altLang="zh-CN" sz="1200" b="0" kern="0" dirty="0" smtClean="0"/>
          </a:p>
          <a:p>
            <a:pPr marL="168275" marR="0" lvl="0" indent="-168275" algn="l" defTabSz="914400" rtl="0" eaLnBrk="1" fontAlgn="base" latinLnBrk="0" hangingPunct="1">
              <a:lnSpc>
                <a:spcPct val="100000"/>
              </a:lnSpc>
              <a:spcBef>
                <a:spcPct val="20000"/>
              </a:spcBef>
              <a:spcAft>
                <a:spcPct val="0"/>
              </a:spcAft>
              <a:buClr>
                <a:schemeClr val="tx2"/>
              </a:buClr>
              <a:buSzTx/>
              <a:buFont typeface="Wingdings" pitchFamily="2" charset="2"/>
              <a:buBlip>
                <a:blip r:embed="rId21"/>
              </a:buBlip>
              <a:tabLst/>
              <a:defRPr/>
            </a:pPr>
            <a:r>
              <a:rPr kumimoji="0" lang="zh-CN" altLang="en-US" sz="2000" b="1" i="0" u="none" strike="noStrike" kern="0" cap="none" spc="0" normalizeH="0" baseline="0" noProof="0" dirty="0" smtClean="0">
                <a:ln>
                  <a:noFill/>
                </a:ln>
                <a:solidFill>
                  <a:srgbClr val="FF010D"/>
                </a:solidFill>
                <a:effectLst/>
                <a:uLnTx/>
                <a:uFillTx/>
                <a:latin typeface="+mn-lt"/>
                <a:ea typeface="+mn-ea"/>
                <a:cs typeface="+mn-cs"/>
              </a:rPr>
              <a:t>领料、入库、缓存与配送</a:t>
            </a:r>
            <a:endParaRPr kumimoji="0" lang="en-US" altLang="zh-CN" sz="2000" b="1" i="0" u="none" strike="noStrike" kern="0" cap="none" spc="0" normalizeH="0" baseline="0" noProof="0" dirty="0" smtClean="0">
              <a:ln>
                <a:noFill/>
              </a:ln>
              <a:solidFill>
                <a:srgbClr val="FF010D"/>
              </a:solidFill>
              <a:effectLst/>
              <a:uLnTx/>
              <a:uFillTx/>
              <a:latin typeface="+mn-lt"/>
              <a:ea typeface="+mn-ea"/>
              <a:cs typeface="+mn-cs"/>
            </a:endParaRPr>
          </a:p>
          <a:p>
            <a:pPr marL="628650" marR="0" lvl="1" indent="-171450" defTabSz="914400" eaLnBrk="1" latinLnBrk="0" hangingPunct="1">
              <a:lnSpc>
                <a:spcPct val="100000"/>
              </a:lnSpc>
              <a:spcBef>
                <a:spcPct val="20000"/>
              </a:spcBef>
              <a:buClr>
                <a:schemeClr val="tx1"/>
              </a:buClr>
              <a:buSzTx/>
              <a:buBlip>
                <a:blip r:embed="rId22"/>
              </a:buBlip>
              <a:tabLst/>
              <a:defRPr/>
            </a:pPr>
            <a:r>
              <a:rPr lang="zh-CN" altLang="en-US" sz="1200" b="0" kern="0" dirty="0" smtClean="0"/>
              <a:t>按</a:t>
            </a:r>
            <a:r>
              <a:rPr lang="en-US" altLang="zh-CN" sz="1200" b="0" kern="0" dirty="0" smtClean="0"/>
              <a:t>MES</a:t>
            </a:r>
            <a:r>
              <a:rPr lang="zh-CN" altLang="en-US" sz="1200" b="0" kern="0" dirty="0" smtClean="0"/>
              <a:t>指令分拣和在出库物料，</a:t>
            </a:r>
            <a:r>
              <a:rPr lang="en-US" altLang="zh-CN" sz="1200" b="0" kern="0" dirty="0" smtClean="0"/>
              <a:t>AGV</a:t>
            </a:r>
            <a:r>
              <a:rPr lang="zh-CN" altLang="en-US" sz="1200" b="0" kern="0" dirty="0" smtClean="0"/>
              <a:t>配送；</a:t>
            </a:r>
            <a:endParaRPr lang="en-US" altLang="zh-CN" sz="1200" b="0" kern="0" dirty="0" smtClean="0"/>
          </a:p>
          <a:p>
            <a:pPr marL="628650" marR="0" lvl="1" indent="-171450" defTabSz="914400" eaLnBrk="1" latinLnBrk="0" hangingPunct="1">
              <a:lnSpc>
                <a:spcPct val="100000"/>
              </a:lnSpc>
              <a:spcBef>
                <a:spcPct val="20000"/>
              </a:spcBef>
              <a:buClr>
                <a:schemeClr val="tx1"/>
              </a:buClr>
              <a:buSzTx/>
              <a:buBlip>
                <a:blip r:embed="rId22"/>
              </a:buBlip>
              <a:tabLst/>
              <a:defRPr/>
            </a:pPr>
            <a:r>
              <a:rPr lang="en-US" altLang="zh-CN" sz="1200" b="0" kern="0" dirty="0" smtClean="0"/>
              <a:t>BOM</a:t>
            </a:r>
            <a:r>
              <a:rPr lang="zh-CN" altLang="en-US" sz="1200" b="0" kern="0" dirty="0" smtClean="0"/>
              <a:t>根据装配任务，并面向工位组织；</a:t>
            </a:r>
            <a:endParaRPr lang="en-US" altLang="zh-CN" sz="1200" b="0" kern="0" dirty="0" smtClean="0"/>
          </a:p>
          <a:p>
            <a:pPr marL="628650" marR="0" lvl="1" indent="-171450" defTabSz="914400" eaLnBrk="1" latinLnBrk="0" hangingPunct="1">
              <a:lnSpc>
                <a:spcPct val="100000"/>
              </a:lnSpc>
              <a:spcBef>
                <a:spcPct val="20000"/>
              </a:spcBef>
              <a:buClr>
                <a:schemeClr val="tx1"/>
              </a:buClr>
              <a:buSzTx/>
              <a:buBlip>
                <a:blip r:embed="rId22"/>
              </a:buBlip>
              <a:tabLst/>
              <a:defRPr/>
            </a:pPr>
            <a:r>
              <a:rPr lang="en-US" altLang="zh-CN" sz="1200" b="0" kern="0" dirty="0" smtClean="0"/>
              <a:t>AGV</a:t>
            </a:r>
            <a:r>
              <a:rPr lang="zh-CN" altLang="en-US" sz="1200" b="0" kern="0" dirty="0" smtClean="0"/>
              <a:t>按指令实施缓冲存储和入库；</a:t>
            </a:r>
          </a:p>
        </p:txBody>
      </p:sp>
    </p:spTree>
    <p:extLst>
      <p:ext uri="{BB962C8B-B14F-4D97-AF65-F5344CB8AC3E}">
        <p14:creationId xmlns:p14="http://schemas.microsoft.com/office/powerpoint/2010/main" val="19021397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14348" y="285728"/>
            <a:ext cx="7772400" cy="990600"/>
          </a:xfrm>
        </p:spPr>
        <p:txBody>
          <a:bodyPr/>
          <a:lstStyle/>
          <a:p>
            <a:r>
              <a:rPr lang="zh-CN" altLang="en-US" dirty="0" smtClean="0"/>
              <a:t>装配实验工艺流程</a:t>
            </a:r>
            <a:endParaRPr lang="zh-CN" altLang="en-US" dirty="0"/>
          </a:p>
        </p:txBody>
      </p:sp>
      <p:pic>
        <p:nvPicPr>
          <p:cNvPr id="8194" name="Picture 2"/>
          <p:cNvPicPr>
            <a:picLocks noChangeAspect="1" noChangeArrowheads="1"/>
          </p:cNvPicPr>
          <p:nvPr/>
        </p:nvPicPr>
        <p:blipFill>
          <a:blip r:embed="rId2"/>
          <a:srcRect/>
          <a:stretch>
            <a:fillRect/>
          </a:stretch>
        </p:blipFill>
        <p:spPr bwMode="auto">
          <a:xfrm>
            <a:off x="714348" y="1500174"/>
            <a:ext cx="7662874" cy="4968465"/>
          </a:xfrm>
          <a:prstGeom prst="rect">
            <a:avLst/>
          </a:prstGeom>
          <a:noFill/>
          <a:ln w="57150">
            <a:solidFill>
              <a:schemeClr val="tx1"/>
            </a:solidFill>
            <a:miter lim="800000"/>
            <a:headEnd/>
            <a:tailEnd/>
          </a:ln>
          <a:effectLst/>
        </p:spPr>
      </p:pic>
    </p:spTree>
    <p:extLst>
      <p:ext uri="{BB962C8B-B14F-4D97-AF65-F5344CB8AC3E}">
        <p14:creationId xmlns:p14="http://schemas.microsoft.com/office/powerpoint/2010/main" val="2405967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5800" y="150230"/>
            <a:ext cx="7772400" cy="990600"/>
          </a:xfrm>
        </p:spPr>
        <p:txBody>
          <a:bodyPr/>
          <a:lstStyle/>
          <a:p>
            <a:r>
              <a:rPr lang="zh-CN" altLang="en-US" dirty="0" smtClean="0"/>
              <a:t>应重点关注的问题</a:t>
            </a:r>
            <a:endParaRPr lang="zh-CN" altLang="en-US" dirty="0"/>
          </a:p>
        </p:txBody>
      </p:sp>
      <p:sp>
        <p:nvSpPr>
          <p:cNvPr id="3" name="内容占位符 2"/>
          <p:cNvSpPr>
            <a:spLocks noGrp="1"/>
          </p:cNvSpPr>
          <p:nvPr>
            <p:ph idx="1"/>
          </p:nvPr>
        </p:nvSpPr>
        <p:spPr>
          <a:xfrm>
            <a:off x="504664" y="1124744"/>
            <a:ext cx="8134672" cy="4800600"/>
          </a:xfrm>
        </p:spPr>
        <p:txBody>
          <a:bodyPr/>
          <a:lstStyle/>
          <a:p>
            <a:r>
              <a:rPr lang="zh-CN" altLang="en-US" dirty="0" smtClean="0"/>
              <a:t>怎么进行制造数据的结构化管理</a:t>
            </a:r>
            <a:endParaRPr lang="en-US" altLang="zh-CN" dirty="0" smtClean="0"/>
          </a:p>
          <a:p>
            <a:pPr marL="625475" lvl="2" indent="-168275">
              <a:buBlip>
                <a:blip r:embed="rId2"/>
              </a:buBlip>
            </a:pPr>
            <a:r>
              <a:rPr lang="zh-CN" altLang="en-US" sz="1800" dirty="0"/>
              <a:t>基于统一的数据自动获取适应集中、分散和移动式装配制造数据，包括工艺、工装、物料、操作要求等工艺技术文件；</a:t>
            </a:r>
            <a:endParaRPr lang="en-US" altLang="zh-CN" sz="1800" dirty="0"/>
          </a:p>
          <a:p>
            <a:pPr lvl="1"/>
            <a:r>
              <a:rPr lang="zh-CN" altLang="en-US" dirty="0" smtClean="0"/>
              <a:t>（</a:t>
            </a:r>
            <a:r>
              <a:rPr lang="en-US" altLang="zh-CN" dirty="0" err="1" smtClean="0"/>
              <a:t>lcs</a:t>
            </a:r>
            <a:r>
              <a:rPr lang="zh-CN" altLang="en-US" dirty="0" smtClean="0"/>
              <a:t>：应该根据不同的生产类型在基本的模型基础上更改不同的系统，设计适应于各个装配模式的系统模块。（现在的三个车间，虽然是都是集中装配但是到了现场的要求也不相同））</a:t>
            </a:r>
            <a:endParaRPr lang="en-US" altLang="zh-CN" dirty="0" smtClean="0"/>
          </a:p>
          <a:p>
            <a:r>
              <a:rPr lang="zh-CN" altLang="en-US" dirty="0" smtClean="0"/>
              <a:t>如何从订单到任务</a:t>
            </a:r>
            <a:endParaRPr lang="en-US" altLang="zh-CN" dirty="0" smtClean="0"/>
          </a:p>
          <a:p>
            <a:pPr marL="625475" lvl="2" indent="-168275">
              <a:buBlip>
                <a:blip r:embed="rId2"/>
              </a:buBlip>
            </a:pPr>
            <a:r>
              <a:rPr lang="zh-CN" altLang="en-US" sz="1800" dirty="0"/>
              <a:t>分解为适应集中、分散和移动式装配的任务，以及任务管理；</a:t>
            </a:r>
            <a:endParaRPr lang="en-US" altLang="zh-CN" sz="1800" dirty="0"/>
          </a:p>
          <a:p>
            <a:pPr lvl="1"/>
            <a:endParaRPr lang="en-US" altLang="zh-CN" dirty="0" smtClean="0"/>
          </a:p>
          <a:p>
            <a:pPr marL="168275" lvl="1" indent="-168275">
              <a:buClr>
                <a:schemeClr val="tx2"/>
              </a:buClr>
              <a:buBlip>
                <a:blip r:embed="rId2"/>
              </a:buBlip>
            </a:pPr>
            <a:r>
              <a:rPr lang="zh-CN" altLang="en-US" sz="2800" b="1" dirty="0">
                <a:solidFill>
                  <a:srgbClr val="FF010D"/>
                </a:solidFill>
                <a:cs typeface="+mn-cs"/>
              </a:rPr>
              <a:t>如何进行</a:t>
            </a:r>
            <a:r>
              <a:rPr lang="zh-CN" altLang="en-US" sz="2800" b="1" dirty="0" smtClean="0">
                <a:solidFill>
                  <a:srgbClr val="FF010D"/>
                </a:solidFill>
                <a:cs typeface="+mn-cs"/>
              </a:rPr>
              <a:t>调度和资源平衡</a:t>
            </a:r>
            <a:endParaRPr lang="en-US" altLang="zh-CN" sz="2800" b="1" dirty="0" smtClean="0">
              <a:solidFill>
                <a:srgbClr val="FF010D"/>
              </a:solidFill>
              <a:cs typeface="+mn-cs"/>
            </a:endParaRPr>
          </a:p>
          <a:p>
            <a:pPr marL="625475" lvl="2" indent="-168275">
              <a:buBlip>
                <a:blip r:embed="rId2"/>
              </a:buBlip>
            </a:pPr>
            <a:r>
              <a:rPr lang="zh-CN" altLang="en-US" sz="1800" dirty="0"/>
              <a:t>如何产生集中、分散和移动式装配的任务调度；</a:t>
            </a:r>
            <a:endParaRPr lang="en-US" altLang="zh-CN" sz="1800" dirty="0"/>
          </a:p>
          <a:p>
            <a:pPr marL="457200" lvl="2" indent="0">
              <a:buNone/>
            </a:pPr>
            <a:endParaRPr lang="en-US" altLang="zh-CN" sz="2400" b="1" dirty="0" smtClean="0">
              <a:solidFill>
                <a:srgbClr val="FF010D"/>
              </a:solidFill>
              <a:cs typeface="+mn-cs"/>
            </a:endParaRPr>
          </a:p>
          <a:p>
            <a:r>
              <a:rPr lang="zh-CN" altLang="en-US" dirty="0" smtClean="0"/>
              <a:t>任务</a:t>
            </a:r>
            <a:r>
              <a:rPr lang="zh-CN" altLang="en-US" dirty="0"/>
              <a:t>如何</a:t>
            </a:r>
            <a:r>
              <a:rPr lang="zh-CN" altLang="en-US" dirty="0" smtClean="0"/>
              <a:t>执行</a:t>
            </a:r>
            <a:r>
              <a:rPr lang="zh-CN" altLang="en-US" dirty="0"/>
              <a:t>，特别</a:t>
            </a:r>
            <a:r>
              <a:rPr lang="zh-CN" altLang="en-US" dirty="0" smtClean="0"/>
              <a:t>基于机器人（</a:t>
            </a:r>
            <a:r>
              <a:rPr lang="en-US" altLang="zh-CN" dirty="0" smtClean="0"/>
              <a:t>AGV</a:t>
            </a:r>
            <a:r>
              <a:rPr lang="zh-CN" altLang="en-US" dirty="0" smtClean="0"/>
              <a:t>）的执行</a:t>
            </a:r>
            <a:endParaRPr lang="en-US" altLang="zh-CN" dirty="0" smtClean="0"/>
          </a:p>
          <a:p>
            <a:endParaRPr lang="en-US" altLang="zh-CN" dirty="0" smtClean="0"/>
          </a:p>
          <a:p>
            <a:r>
              <a:rPr lang="zh-CN" altLang="en-US" dirty="0" smtClean="0"/>
              <a:t>信息系统如何实现</a:t>
            </a:r>
            <a:endParaRPr lang="zh-CN" altLang="en-US" dirty="0"/>
          </a:p>
        </p:txBody>
      </p:sp>
      <p:sp>
        <p:nvSpPr>
          <p:cNvPr id="4" name="日期占位符 3"/>
          <p:cNvSpPr>
            <a:spLocks noGrp="1"/>
          </p:cNvSpPr>
          <p:nvPr>
            <p:ph type="dt" sz="half" idx="10"/>
          </p:nvPr>
        </p:nvSpPr>
        <p:spPr/>
        <p:txBody>
          <a:bodyPr/>
          <a:lstStyle/>
          <a:p>
            <a:pPr>
              <a:defRPr/>
            </a:pPr>
            <a:fld id="{CFF4C912-5A4C-44CD-BFF3-76D4ACD715E6}" type="datetime1">
              <a:rPr lang="zh-CN" altLang="en-US" smtClean="0"/>
              <a:pPr>
                <a:defRPr/>
              </a:pPr>
              <a:t>2017/10/27</a:t>
            </a:fld>
            <a:r>
              <a:rPr lang="en-US" altLang="zh-CN" sz="1000" b="0" smtClean="0">
                <a:latin typeface="Times New Roman" pitchFamily="18" charset="0"/>
              </a:rPr>
              <a:t> </a:t>
            </a:r>
            <a:r>
              <a:rPr lang="zh-CN" altLang="en-US" smtClean="0">
                <a:latin typeface="Times New Roman" pitchFamily="18" charset="0"/>
                <a:ea typeface="华文新魏" pitchFamily="2" charset="-122"/>
              </a:rPr>
              <a:t>北京</a:t>
            </a:r>
            <a:endParaRPr lang="zh-CN" altLang="en-US">
              <a:latin typeface="Times New Roman" pitchFamily="18" charset="0"/>
              <a:ea typeface="华文新魏" pitchFamily="2" charset="-122"/>
            </a:endParaRPr>
          </a:p>
        </p:txBody>
      </p:sp>
    </p:spTree>
    <p:extLst>
      <p:ext uri="{BB962C8B-B14F-4D97-AF65-F5344CB8AC3E}">
        <p14:creationId xmlns:p14="http://schemas.microsoft.com/office/powerpoint/2010/main" val="11719887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附：发动机二次装配示意图</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357158" y="1643050"/>
            <a:ext cx="8501122" cy="4643470"/>
          </a:xfrm>
          <a:prstGeom prst="rect">
            <a:avLst/>
          </a:prstGeom>
          <a:noFill/>
          <a:ln w="57150">
            <a:solidFill>
              <a:schemeClr val="tx1"/>
            </a:solidFill>
            <a:miter lim="800000"/>
            <a:headEnd/>
            <a:tailEnd/>
          </a:ln>
          <a:effectLst/>
        </p:spPr>
      </p:pic>
    </p:spTree>
    <p:extLst>
      <p:ext uri="{BB962C8B-B14F-4D97-AF65-F5344CB8AC3E}">
        <p14:creationId xmlns:p14="http://schemas.microsoft.com/office/powerpoint/2010/main" val="644047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装配工艺</a:t>
            </a:r>
            <a:endParaRPr lang="zh-CN" altLang="en-US" dirty="0"/>
          </a:p>
        </p:txBody>
      </p:sp>
      <p:sp>
        <p:nvSpPr>
          <p:cNvPr id="3" name="内容占位符 2"/>
          <p:cNvSpPr>
            <a:spLocks noGrp="1"/>
          </p:cNvSpPr>
          <p:nvPr>
            <p:ph idx="1"/>
          </p:nvPr>
        </p:nvSpPr>
        <p:spPr/>
        <p:txBody>
          <a:bodyPr>
            <a:normAutofit fontScale="62500" lnSpcReduction="20000"/>
          </a:bodyPr>
          <a:lstStyle/>
          <a:p>
            <a:r>
              <a:rPr lang="zh-CN" altLang="en-US" dirty="0" smtClean="0"/>
              <a:t>装配工艺、装配指令</a:t>
            </a:r>
            <a:r>
              <a:rPr lang="en-US" altLang="zh-CN" dirty="0" smtClean="0"/>
              <a:t>Assembly Order</a:t>
            </a:r>
            <a:r>
              <a:rPr lang="zh-CN" altLang="en-US" dirty="0" smtClean="0"/>
              <a:t>、装配工作（</a:t>
            </a:r>
            <a:r>
              <a:rPr lang="en-US" altLang="zh-CN" dirty="0" smtClean="0"/>
              <a:t>Assembly Job</a:t>
            </a:r>
            <a:r>
              <a:rPr lang="zh-CN" altLang="en-US" dirty="0" smtClean="0"/>
              <a:t>，</a:t>
            </a:r>
            <a:r>
              <a:rPr lang="en-US" altLang="zh-CN" dirty="0" smtClean="0"/>
              <a:t>AJ</a:t>
            </a:r>
            <a:r>
              <a:rPr lang="zh-CN" altLang="en-US" dirty="0" smtClean="0"/>
              <a:t>）</a:t>
            </a:r>
            <a:endParaRPr lang="en-US" altLang="zh-CN" dirty="0" smtClean="0"/>
          </a:p>
          <a:p>
            <a:pPr lvl="1"/>
            <a:r>
              <a:rPr lang="zh-CN" altLang="en-US" dirty="0" smtClean="0"/>
              <a:t>指把装配内容按照工艺要求划分为多项工作，每项对应</a:t>
            </a:r>
            <a:r>
              <a:rPr lang="en-US" altLang="zh-CN" dirty="0" smtClean="0"/>
              <a:t>1</a:t>
            </a:r>
            <a:r>
              <a:rPr lang="zh-CN" altLang="en-US" dirty="0" smtClean="0"/>
              <a:t>个人单独完成或多个人协作完成，并对应装配工序层次。</a:t>
            </a:r>
            <a:r>
              <a:rPr lang="en-US" altLang="zh-CN" dirty="0" smtClean="0"/>
              <a:t>AJ</a:t>
            </a:r>
            <a:r>
              <a:rPr lang="zh-CN" altLang="en-US" dirty="0" smtClean="0"/>
              <a:t>之间也有一定的逻辑先后和父子关系，但只反映之间的时间先后关系。</a:t>
            </a:r>
          </a:p>
          <a:p>
            <a:endParaRPr lang="zh-CN" altLang="en-US" dirty="0" smtClean="0"/>
          </a:p>
          <a:p>
            <a:r>
              <a:rPr lang="zh-CN" altLang="en-US" dirty="0" smtClean="0"/>
              <a:t>装配工序</a:t>
            </a:r>
            <a:r>
              <a:rPr lang="zh-CN" altLang="en-US" dirty="0"/>
              <a:t>、</a:t>
            </a:r>
            <a:r>
              <a:rPr lang="zh-CN" altLang="en-US" dirty="0" smtClean="0"/>
              <a:t>装配任务（</a:t>
            </a:r>
            <a:r>
              <a:rPr lang="en-US" altLang="zh-CN" dirty="0" smtClean="0"/>
              <a:t>Assembly Task</a:t>
            </a:r>
            <a:r>
              <a:rPr lang="zh-CN" altLang="en-US" dirty="0" smtClean="0"/>
              <a:t>，</a:t>
            </a:r>
            <a:r>
              <a:rPr lang="en-US" altLang="zh-CN" dirty="0" smtClean="0"/>
              <a:t>AT</a:t>
            </a:r>
            <a:r>
              <a:rPr lang="zh-CN" altLang="en-US" dirty="0" smtClean="0"/>
              <a:t>）</a:t>
            </a:r>
          </a:p>
          <a:p>
            <a:pPr lvl="1"/>
            <a:r>
              <a:rPr lang="zh-CN" altLang="en-US" dirty="0" smtClean="0"/>
              <a:t>是反映装配顺序的装配工作的拆解，即将零组件逐个组装成部件或产品，该过程以产品零组件为中心，每一个零组件的安装就对应一个装配任务，某一零组件安装过程中所需要的工装、工具、设备、人员等的运动均被认为是为了完成该装配任务而执行的操作，因此这些操作归属于该任务。同一</a:t>
            </a:r>
            <a:r>
              <a:rPr lang="en-US" altLang="zh-CN" dirty="0" smtClean="0"/>
              <a:t>AJ</a:t>
            </a:r>
            <a:r>
              <a:rPr lang="zh-CN" altLang="en-US" dirty="0" smtClean="0"/>
              <a:t>下的不同</a:t>
            </a:r>
            <a:r>
              <a:rPr lang="en-US" altLang="zh-CN" dirty="0" smtClean="0"/>
              <a:t>AT</a:t>
            </a:r>
            <a:r>
              <a:rPr lang="zh-CN" altLang="en-US" dirty="0" smtClean="0"/>
              <a:t>之间有串</a:t>
            </a:r>
            <a:r>
              <a:rPr lang="en-US" altLang="zh-CN" dirty="0" smtClean="0"/>
              <a:t>/</a:t>
            </a:r>
            <a:r>
              <a:rPr lang="zh-CN" altLang="en-US" dirty="0" smtClean="0"/>
              <a:t>并行关系。</a:t>
            </a:r>
          </a:p>
          <a:p>
            <a:endParaRPr lang="zh-CN" altLang="en-US" dirty="0" smtClean="0"/>
          </a:p>
          <a:p>
            <a:r>
              <a:rPr lang="zh-CN" altLang="en-US" dirty="0" smtClean="0"/>
              <a:t>装配工步、装配操作（</a:t>
            </a:r>
            <a:r>
              <a:rPr lang="en-US" altLang="zh-CN" dirty="0" smtClean="0"/>
              <a:t>Assembly Operation</a:t>
            </a:r>
            <a:r>
              <a:rPr lang="zh-CN" altLang="en-US" dirty="0" smtClean="0"/>
              <a:t>，</a:t>
            </a:r>
            <a:r>
              <a:rPr lang="en-US" altLang="zh-CN" dirty="0" smtClean="0"/>
              <a:t>AO</a:t>
            </a:r>
            <a:r>
              <a:rPr lang="zh-CN" altLang="en-US" dirty="0" smtClean="0"/>
              <a:t>）</a:t>
            </a:r>
          </a:p>
          <a:p>
            <a:pPr lvl="1"/>
            <a:r>
              <a:rPr lang="zh-CN" altLang="en-US" dirty="0" smtClean="0"/>
              <a:t>是指完成某个零组件的安装任务中所需要的操作活动，是执行装配任务的中间步骤。装配操作按照操作对象类型（产品对象或者使用资源）或者操作对象位置不同而进行细分。因此操作对象可以是同一个类型的对象的运动集合，如零组件连接、装配工具的使用、装配工具的归位等，或者是同对象不同部位的相关对象的运动集合，如卡板上部固定器件运动、卡板下部固定器件运动等。装配操作的对象可以是单个，也可以是多个。同一个</a:t>
            </a:r>
            <a:r>
              <a:rPr lang="en-US" altLang="zh-CN" dirty="0" smtClean="0"/>
              <a:t>AT</a:t>
            </a:r>
            <a:r>
              <a:rPr lang="zh-CN" altLang="en-US" dirty="0" smtClean="0"/>
              <a:t>下的不同</a:t>
            </a:r>
            <a:r>
              <a:rPr lang="en-US" altLang="zh-CN" dirty="0" smtClean="0"/>
              <a:t>AO</a:t>
            </a:r>
            <a:r>
              <a:rPr lang="zh-CN" altLang="en-US" dirty="0" smtClean="0"/>
              <a:t>之间有串</a:t>
            </a:r>
            <a:r>
              <a:rPr lang="en-US" altLang="zh-CN" dirty="0" smtClean="0"/>
              <a:t>/</a:t>
            </a:r>
            <a:r>
              <a:rPr lang="zh-CN" altLang="en-US" dirty="0" smtClean="0"/>
              <a:t>并行关系。</a:t>
            </a:r>
          </a:p>
          <a:p>
            <a:endParaRPr lang="zh-CN" altLang="en-US" dirty="0" smtClean="0"/>
          </a:p>
          <a:p>
            <a:r>
              <a:rPr lang="zh-CN" altLang="en-US" dirty="0" smtClean="0"/>
              <a:t>装配动作（</a:t>
            </a:r>
            <a:r>
              <a:rPr lang="en-US" altLang="zh-CN" dirty="0" smtClean="0"/>
              <a:t>Assembly Action, AA</a:t>
            </a:r>
            <a:r>
              <a:rPr lang="zh-CN" altLang="en-US" dirty="0" smtClean="0"/>
              <a:t>）</a:t>
            </a:r>
          </a:p>
          <a:p>
            <a:pPr lvl="1"/>
            <a:r>
              <a:rPr lang="zh-CN" altLang="en-US" dirty="0" smtClean="0"/>
              <a:t>是装配操作执行中具体对象的移动或转动过程，是装配过程最底层的元素，</a:t>
            </a:r>
            <a:r>
              <a:rPr lang="en-US" altLang="zh-CN" dirty="0" smtClean="0"/>
              <a:t>AA</a:t>
            </a:r>
            <a:r>
              <a:rPr lang="zh-CN" altLang="en-US" dirty="0" smtClean="0"/>
              <a:t>对象指具相同运动轨迹的一个（组）对象。</a:t>
            </a:r>
            <a:r>
              <a:rPr lang="en-US" altLang="zh-CN" dirty="0" smtClean="0"/>
              <a:t>AA</a:t>
            </a:r>
            <a:r>
              <a:rPr lang="zh-CN" altLang="en-US" dirty="0" smtClean="0"/>
              <a:t>对象的运动规划可以对应到装配工艺仿真环境下的最底层的基本操作对象的运动规划。同一个</a:t>
            </a:r>
            <a:r>
              <a:rPr lang="en-US" altLang="zh-CN" dirty="0" smtClean="0"/>
              <a:t>AO</a:t>
            </a:r>
            <a:r>
              <a:rPr lang="zh-CN" altLang="en-US" dirty="0" smtClean="0"/>
              <a:t>下的不同</a:t>
            </a:r>
            <a:r>
              <a:rPr lang="en-US" altLang="zh-CN" dirty="0" smtClean="0"/>
              <a:t>AA</a:t>
            </a:r>
            <a:r>
              <a:rPr lang="zh-CN" altLang="en-US" dirty="0" smtClean="0"/>
              <a:t>之间有串</a:t>
            </a:r>
            <a:r>
              <a:rPr lang="en-US" altLang="zh-CN" dirty="0" smtClean="0"/>
              <a:t>/</a:t>
            </a:r>
            <a:r>
              <a:rPr lang="zh-CN" altLang="en-US" dirty="0" smtClean="0"/>
              <a:t>并行关系。</a:t>
            </a:r>
            <a:endParaRPr lang="en-US" altLang="zh-CN" dirty="0" smtClean="0"/>
          </a:p>
          <a:p>
            <a:pPr lvl="1"/>
            <a:r>
              <a:rPr lang="zh-CN" altLang="en-US" dirty="0" smtClean="0"/>
              <a:t>这是与</a:t>
            </a:r>
            <a:r>
              <a:rPr lang="en-US" altLang="zh-CN" dirty="0" smtClean="0"/>
              <a:t>AV</a:t>
            </a:r>
            <a:r>
              <a:rPr lang="zh-CN" altLang="en-US" dirty="0" smtClean="0"/>
              <a:t>指导和</a:t>
            </a:r>
            <a:r>
              <a:rPr lang="en-US" altLang="zh-CN" dirty="0" smtClean="0"/>
              <a:t>3D</a:t>
            </a:r>
            <a:r>
              <a:rPr lang="zh-CN" altLang="en-US" dirty="0" smtClean="0"/>
              <a:t>模型关联的点。</a:t>
            </a:r>
          </a:p>
          <a:p>
            <a:endParaRPr lang="zh-CN" altLang="en-US" dirty="0" smtClean="0"/>
          </a:p>
        </p:txBody>
      </p:sp>
    </p:spTree>
    <p:extLst>
      <p:ext uri="{BB962C8B-B14F-4D97-AF65-F5344CB8AC3E}">
        <p14:creationId xmlns:p14="http://schemas.microsoft.com/office/powerpoint/2010/main" val="2420956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装配过程基本活动单元</a:t>
            </a:r>
            <a:endParaRPr lang="zh-CN" altLang="en-US" dirty="0"/>
          </a:p>
        </p:txBody>
      </p:sp>
      <p:grpSp>
        <p:nvGrpSpPr>
          <p:cNvPr id="5" name="组合 4"/>
          <p:cNvGrpSpPr/>
          <p:nvPr/>
        </p:nvGrpSpPr>
        <p:grpSpPr>
          <a:xfrm>
            <a:off x="714348" y="1428736"/>
            <a:ext cx="7858180" cy="5040560"/>
            <a:chOff x="179512" y="1447800"/>
            <a:chExt cx="8593967" cy="5040560"/>
          </a:xfrm>
        </p:grpSpPr>
        <p:pic>
          <p:nvPicPr>
            <p:cNvPr id="4098" name="Picture 2"/>
            <p:cNvPicPr>
              <a:picLocks noChangeAspect="1" noChangeArrowheads="1"/>
            </p:cNvPicPr>
            <p:nvPr/>
          </p:nvPicPr>
          <p:blipFill>
            <a:blip r:embed="rId2"/>
            <a:srcRect/>
            <a:stretch>
              <a:fillRect/>
            </a:stretch>
          </p:blipFill>
          <p:spPr bwMode="auto">
            <a:xfrm>
              <a:off x="251520" y="1447800"/>
              <a:ext cx="8521959" cy="5040560"/>
            </a:xfrm>
            <a:prstGeom prst="rect">
              <a:avLst/>
            </a:prstGeom>
            <a:noFill/>
            <a:ln w="6350">
              <a:solidFill>
                <a:schemeClr val="tx1"/>
              </a:solidFill>
              <a:miter lim="800000"/>
              <a:headEnd/>
              <a:tailEnd/>
            </a:ln>
            <a:effectLst/>
          </p:spPr>
        </p:pic>
        <p:sp>
          <p:nvSpPr>
            <p:cNvPr id="6" name="矩形 5"/>
            <p:cNvSpPr/>
            <p:nvPr/>
          </p:nvSpPr>
          <p:spPr bwMode="auto">
            <a:xfrm>
              <a:off x="179512" y="1447800"/>
              <a:ext cx="8593967" cy="5040560"/>
            </a:xfrm>
            <a:prstGeom prst="rect">
              <a:avLst/>
            </a:prstGeom>
            <a:noFill/>
            <a:ln w="762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pitchFamily="2" charset="-122"/>
                <a:cs typeface="Arial" charset="0"/>
              </a:endParaRPr>
            </a:p>
          </p:txBody>
        </p:sp>
      </p:grpSp>
    </p:spTree>
    <p:extLst>
      <p:ext uri="{BB962C8B-B14F-4D97-AF65-F5344CB8AC3E}">
        <p14:creationId xmlns:p14="http://schemas.microsoft.com/office/powerpoint/2010/main" val="3861607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685799" y="188640"/>
            <a:ext cx="7772400" cy="990600"/>
          </a:xfrm>
        </p:spPr>
        <p:txBody>
          <a:bodyPr/>
          <a:lstStyle/>
          <a:p>
            <a:r>
              <a:rPr lang="zh-CN" altLang="en-US" dirty="0" smtClean="0"/>
              <a:t>装配工艺系统图</a:t>
            </a:r>
            <a:endParaRPr lang="zh-CN" altLang="en-US" dirty="0"/>
          </a:p>
        </p:txBody>
      </p:sp>
      <p:grpSp>
        <p:nvGrpSpPr>
          <p:cNvPr id="3" name="组合 2"/>
          <p:cNvGrpSpPr/>
          <p:nvPr/>
        </p:nvGrpSpPr>
        <p:grpSpPr>
          <a:xfrm>
            <a:off x="251520" y="1052736"/>
            <a:ext cx="8640960" cy="5472608"/>
            <a:chOff x="464314" y="1179240"/>
            <a:chExt cx="8215371" cy="5346104"/>
          </a:xfrm>
        </p:grpSpPr>
        <p:pic>
          <p:nvPicPr>
            <p:cNvPr id="7170" name="Picture 2"/>
            <p:cNvPicPr>
              <a:picLocks noChangeAspect="1" noChangeArrowheads="1"/>
            </p:cNvPicPr>
            <p:nvPr/>
          </p:nvPicPr>
          <p:blipFill>
            <a:blip r:embed="rId2"/>
            <a:srcRect/>
            <a:stretch>
              <a:fillRect/>
            </a:stretch>
          </p:blipFill>
          <p:spPr bwMode="auto">
            <a:xfrm>
              <a:off x="464314" y="1196752"/>
              <a:ext cx="8215371" cy="5286412"/>
            </a:xfrm>
            <a:prstGeom prst="rect">
              <a:avLst/>
            </a:prstGeom>
            <a:noFill/>
            <a:ln w="6350">
              <a:solidFill>
                <a:schemeClr val="tx1"/>
              </a:solidFill>
              <a:miter lim="800000"/>
              <a:headEnd/>
              <a:tailEnd/>
            </a:ln>
            <a:effectLst/>
          </p:spPr>
        </p:pic>
        <p:sp>
          <p:nvSpPr>
            <p:cNvPr id="2" name="矩形 1"/>
            <p:cNvSpPr/>
            <p:nvPr/>
          </p:nvSpPr>
          <p:spPr bwMode="auto">
            <a:xfrm>
              <a:off x="467544" y="1179240"/>
              <a:ext cx="8212141" cy="5346104"/>
            </a:xfrm>
            <a:prstGeom prst="rect">
              <a:avLst/>
            </a:prstGeom>
            <a:noFill/>
            <a:ln w="7620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pitchFamily="2" charset="-122"/>
                <a:cs typeface="Arial" charset="0"/>
              </a:endParaRPr>
            </a:p>
          </p:txBody>
        </p:sp>
      </p:grpSp>
    </p:spTree>
    <p:extLst>
      <p:ext uri="{BB962C8B-B14F-4D97-AF65-F5344CB8AC3E}">
        <p14:creationId xmlns:p14="http://schemas.microsoft.com/office/powerpoint/2010/main" val="3546595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装配方法分类</a:t>
            </a:r>
            <a:endParaRPr lang="zh-CN" altLang="en-US" dirty="0"/>
          </a:p>
        </p:txBody>
      </p:sp>
      <p:sp>
        <p:nvSpPr>
          <p:cNvPr id="4" name="内容占位符 3"/>
          <p:cNvSpPr>
            <a:spLocks noGrp="1"/>
          </p:cNvSpPr>
          <p:nvPr>
            <p:ph idx="1"/>
          </p:nvPr>
        </p:nvSpPr>
        <p:spPr/>
        <p:txBody>
          <a:bodyPr>
            <a:normAutofit/>
          </a:bodyPr>
          <a:lstStyle/>
          <a:p>
            <a:r>
              <a:rPr lang="zh-CN" altLang="en-US" dirty="0" smtClean="0"/>
              <a:t>一次装配</a:t>
            </a:r>
          </a:p>
          <a:p>
            <a:pPr lvl="1"/>
            <a:r>
              <a:rPr lang="zh-CN" altLang="en-US" dirty="0" smtClean="0"/>
              <a:t>一次装配</a:t>
            </a:r>
            <a:r>
              <a:rPr lang="en-US" altLang="zh-CN" dirty="0" smtClean="0"/>
              <a:t>(</a:t>
            </a:r>
            <a:r>
              <a:rPr lang="zh-CN" altLang="en-US" dirty="0" smtClean="0"/>
              <a:t>一装或初装</a:t>
            </a:r>
            <a:r>
              <a:rPr lang="en-US" altLang="zh-CN" dirty="0" smtClean="0"/>
              <a:t>)</a:t>
            </a:r>
            <a:r>
              <a:rPr lang="zh-CN" altLang="en-US" dirty="0" smtClean="0"/>
              <a:t>是产品运转试验前的装配。</a:t>
            </a:r>
            <a:endParaRPr lang="en-US" altLang="zh-CN" dirty="0" smtClean="0"/>
          </a:p>
          <a:p>
            <a:pPr lvl="1"/>
            <a:endParaRPr lang="zh-CN" altLang="en-US" dirty="0" smtClean="0"/>
          </a:p>
          <a:p>
            <a:r>
              <a:rPr lang="zh-CN" altLang="en-US" dirty="0" smtClean="0"/>
              <a:t>二次装配</a:t>
            </a:r>
          </a:p>
          <a:p>
            <a:pPr lvl="1"/>
            <a:r>
              <a:rPr lang="en-US" altLang="zh-CN" dirty="0" smtClean="0"/>
              <a:t>(</a:t>
            </a:r>
            <a:r>
              <a:rPr lang="zh-CN" altLang="en-US" dirty="0" smtClean="0"/>
              <a:t>二次装配</a:t>
            </a:r>
            <a:r>
              <a:rPr lang="en-US" altLang="zh-CN" dirty="0" smtClean="0"/>
              <a:t>)</a:t>
            </a:r>
            <a:r>
              <a:rPr lang="zh-CN" altLang="en-US" dirty="0" smtClean="0"/>
              <a:t>是经过运转试验、分解、故检等合格的产品，再按二次装配工艺要求装配后，即可进行产品的性能调整试验，性能合格后的产品，可以交外厂</a:t>
            </a:r>
            <a:r>
              <a:rPr lang="en-US" altLang="zh-CN" dirty="0" smtClean="0"/>
              <a:t>(</a:t>
            </a:r>
            <a:r>
              <a:rPr lang="zh-CN" altLang="en-US" dirty="0" smtClean="0"/>
              <a:t>场</a:t>
            </a:r>
            <a:r>
              <a:rPr lang="en-US" altLang="zh-CN" dirty="0" smtClean="0"/>
              <a:t>〉</a:t>
            </a:r>
            <a:r>
              <a:rPr lang="zh-CN" altLang="en-US" dirty="0" smtClean="0"/>
              <a:t>使用。</a:t>
            </a:r>
            <a:endParaRPr lang="en-US" altLang="zh-CN" dirty="0" smtClean="0"/>
          </a:p>
          <a:p>
            <a:pPr lvl="1"/>
            <a:endParaRPr lang="zh-CN" altLang="en-US" dirty="0" smtClean="0"/>
          </a:p>
          <a:p>
            <a:r>
              <a:rPr lang="zh-CN" altLang="en-US" dirty="0" smtClean="0"/>
              <a:t>重复装配</a:t>
            </a:r>
          </a:p>
          <a:p>
            <a:pPr lvl="1"/>
            <a:r>
              <a:rPr lang="zh-CN" altLang="en-US" dirty="0" smtClean="0"/>
              <a:t>就是将经一装或二装的产品，进行分解检查，然后又重新进行的一装或二装，重复装配通常是针对上一轮不合格的产品的后续装配过程，直至产品合格。</a:t>
            </a:r>
            <a:endParaRPr lang="zh-CN" altLang="en-US" dirty="0"/>
          </a:p>
        </p:txBody>
      </p:sp>
    </p:spTree>
    <p:extLst>
      <p:ext uri="{BB962C8B-B14F-4D97-AF65-F5344CB8AC3E}">
        <p14:creationId xmlns:p14="http://schemas.microsoft.com/office/powerpoint/2010/main" val="12501089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dirty="0" smtClean="0"/>
              <a:t>装配组织形式</a:t>
            </a:r>
            <a:endParaRPr lang="zh-CN" altLang="en-US" dirty="0"/>
          </a:p>
        </p:txBody>
      </p:sp>
      <p:grpSp>
        <p:nvGrpSpPr>
          <p:cNvPr id="3" name="组合 2"/>
          <p:cNvGrpSpPr/>
          <p:nvPr/>
        </p:nvGrpSpPr>
        <p:grpSpPr>
          <a:xfrm>
            <a:off x="179512" y="1446986"/>
            <a:ext cx="8784976" cy="4957766"/>
            <a:chOff x="179512" y="1446986"/>
            <a:chExt cx="8784976" cy="4957766"/>
          </a:xfrm>
        </p:grpSpPr>
        <p:pic>
          <p:nvPicPr>
            <p:cNvPr id="6146" name="Picture 2"/>
            <p:cNvPicPr>
              <a:picLocks noChangeAspect="1" noChangeArrowheads="1"/>
            </p:cNvPicPr>
            <p:nvPr/>
          </p:nvPicPr>
          <p:blipFill>
            <a:blip r:embed="rId2"/>
            <a:srcRect/>
            <a:stretch>
              <a:fillRect/>
            </a:stretch>
          </p:blipFill>
          <p:spPr bwMode="auto">
            <a:xfrm>
              <a:off x="192866" y="1446986"/>
              <a:ext cx="8758268" cy="4957766"/>
            </a:xfrm>
            <a:prstGeom prst="rect">
              <a:avLst/>
            </a:prstGeom>
            <a:noFill/>
            <a:ln w="76200">
              <a:solidFill>
                <a:schemeClr val="tx1"/>
              </a:solidFill>
              <a:miter lim="800000"/>
              <a:headEnd/>
              <a:tailEnd/>
            </a:ln>
            <a:effectLst/>
          </p:spPr>
        </p:pic>
        <p:sp>
          <p:nvSpPr>
            <p:cNvPr id="2" name="矩形 1"/>
            <p:cNvSpPr/>
            <p:nvPr/>
          </p:nvSpPr>
          <p:spPr bwMode="auto">
            <a:xfrm>
              <a:off x="179512" y="1447800"/>
              <a:ext cx="8784976" cy="4933528"/>
            </a:xfrm>
            <a:prstGeom prst="rect">
              <a:avLst/>
            </a:prstGeom>
            <a:noFill/>
            <a:ln w="57150" cap="flat" cmpd="sng" algn="ctr">
              <a:solidFill>
                <a:schemeClr val="tx1"/>
              </a:solidFill>
              <a:prstDash val="solid"/>
              <a:round/>
              <a:headEnd type="none" w="sm" len="sm"/>
              <a:tailEnd type="none" w="sm" len="sm"/>
            </a:ln>
            <a:effectLst/>
          </p:spPr>
          <p:txBody>
            <a:bodyPr vert="horz" wrap="square" lIns="0" tIns="0" rIns="0" bIns="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zh-CN" altLang="en-US" sz="1600" b="1" i="0" u="none" strike="noStrike" cap="none" normalizeH="0" baseline="0" smtClean="0">
                <a:ln>
                  <a:noFill/>
                </a:ln>
                <a:solidFill>
                  <a:schemeClr val="tx1"/>
                </a:solidFill>
                <a:effectLst/>
                <a:latin typeface="Arial" charset="0"/>
                <a:ea typeface="宋体" pitchFamily="2" charset="-122"/>
                <a:cs typeface="Arial" charset="0"/>
              </a:endParaRPr>
            </a:p>
          </p:txBody>
        </p:sp>
      </p:grpSp>
    </p:spTree>
    <p:extLst>
      <p:ext uri="{BB962C8B-B14F-4D97-AF65-F5344CB8AC3E}">
        <p14:creationId xmlns:p14="http://schemas.microsoft.com/office/powerpoint/2010/main" val="267026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集中装配形式</a:t>
            </a:r>
            <a:endParaRPr lang="zh-CN" altLang="en-US" dirty="0"/>
          </a:p>
        </p:txBody>
      </p:sp>
      <p:pic>
        <p:nvPicPr>
          <p:cNvPr id="2055" name="Picture 7"/>
          <p:cNvPicPr>
            <a:picLocks noChangeAspect="1" noChangeArrowheads="1"/>
          </p:cNvPicPr>
          <p:nvPr/>
        </p:nvPicPr>
        <p:blipFill>
          <a:blip r:embed="rId2"/>
          <a:srcRect/>
          <a:stretch>
            <a:fillRect/>
          </a:stretch>
        </p:blipFill>
        <p:spPr bwMode="auto">
          <a:xfrm>
            <a:off x="285720" y="1285860"/>
            <a:ext cx="8610600" cy="5191125"/>
          </a:xfrm>
          <a:prstGeom prst="rect">
            <a:avLst/>
          </a:prstGeom>
          <a:noFill/>
          <a:ln w="76200">
            <a:solidFill>
              <a:schemeClr val="tx1"/>
            </a:solidFill>
            <a:miter lim="800000"/>
            <a:headEnd/>
            <a:tailEnd/>
          </a:ln>
          <a:effectLst/>
        </p:spPr>
      </p:pic>
    </p:spTree>
    <p:extLst>
      <p:ext uri="{BB962C8B-B14F-4D97-AF65-F5344CB8AC3E}">
        <p14:creationId xmlns:p14="http://schemas.microsoft.com/office/powerpoint/2010/main" val="1911651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a:xfrm>
            <a:off x="714348" y="285728"/>
            <a:ext cx="7772400" cy="990600"/>
          </a:xfrm>
        </p:spPr>
        <p:txBody>
          <a:bodyPr/>
          <a:lstStyle/>
          <a:p>
            <a:r>
              <a:rPr lang="zh-CN" altLang="en-US" dirty="0" smtClean="0"/>
              <a:t>装配工艺系统图</a:t>
            </a:r>
            <a:r>
              <a:rPr lang="en-US" altLang="zh-CN" dirty="0" smtClean="0"/>
              <a:t>—</a:t>
            </a:r>
            <a:r>
              <a:rPr lang="zh-CN" altLang="en-US" dirty="0" smtClean="0"/>
              <a:t>集中装配</a:t>
            </a:r>
            <a:endParaRPr lang="zh-CN" altLang="en-US" dirty="0"/>
          </a:p>
        </p:txBody>
      </p:sp>
      <p:sp>
        <p:nvSpPr>
          <p:cNvPr id="6" name="内容占位符 5"/>
          <p:cNvSpPr>
            <a:spLocks noGrp="1"/>
          </p:cNvSpPr>
          <p:nvPr>
            <p:ph idx="1"/>
          </p:nvPr>
        </p:nvSpPr>
        <p:spPr>
          <a:xfrm>
            <a:off x="785786" y="5429264"/>
            <a:ext cx="7772400" cy="971536"/>
          </a:xfrm>
        </p:spPr>
        <p:txBody>
          <a:bodyPr/>
          <a:lstStyle/>
          <a:p>
            <a:r>
              <a:rPr lang="zh-CN" altLang="en-US" sz="2000" dirty="0" smtClean="0"/>
              <a:t>指令与资源能力计划</a:t>
            </a:r>
            <a:endParaRPr lang="en-US" altLang="zh-CN" sz="2000" dirty="0" smtClean="0"/>
          </a:p>
          <a:p>
            <a:pPr lvl="1"/>
            <a:r>
              <a:rPr lang="zh-CN" altLang="en-US" sz="1200" dirty="0" smtClean="0"/>
              <a:t>单台产品为装配指令，以班组为单位实施计划排产</a:t>
            </a:r>
            <a:endParaRPr lang="en-US" altLang="zh-CN" sz="1200" dirty="0" smtClean="0"/>
          </a:p>
          <a:p>
            <a:r>
              <a:rPr lang="zh-CN" altLang="en-US" sz="2000" dirty="0" smtClean="0"/>
              <a:t>领料与配送</a:t>
            </a:r>
            <a:endParaRPr lang="en-US" altLang="zh-CN" sz="2000" dirty="0" smtClean="0"/>
          </a:p>
          <a:p>
            <a:pPr lvl="1"/>
            <a:r>
              <a:rPr lang="zh-CN" altLang="en-US" sz="1200" dirty="0" smtClean="0"/>
              <a:t>集中发料与领料，</a:t>
            </a:r>
            <a:r>
              <a:rPr lang="en-US" altLang="zh-CN" sz="1200" dirty="0" smtClean="0"/>
              <a:t>BOM</a:t>
            </a:r>
            <a:r>
              <a:rPr lang="zh-CN" altLang="en-US" sz="1200" dirty="0" smtClean="0"/>
              <a:t>数据为产品</a:t>
            </a:r>
            <a:r>
              <a:rPr lang="en-US" altLang="zh-CN" sz="1200" dirty="0" smtClean="0"/>
              <a:t>BOM</a:t>
            </a:r>
            <a:r>
              <a:rPr lang="zh-CN" altLang="en-US" sz="1200" dirty="0" smtClean="0"/>
              <a:t>，通常不配送</a:t>
            </a:r>
          </a:p>
        </p:txBody>
      </p:sp>
      <p:grpSp>
        <p:nvGrpSpPr>
          <p:cNvPr id="5" name="组合 4"/>
          <p:cNvGrpSpPr/>
          <p:nvPr/>
        </p:nvGrpSpPr>
        <p:grpSpPr>
          <a:xfrm>
            <a:off x="928662" y="1214422"/>
            <a:ext cx="7429552" cy="4071966"/>
            <a:chOff x="428596" y="1214422"/>
            <a:chExt cx="8267700" cy="5305425"/>
          </a:xfrm>
        </p:grpSpPr>
        <p:pic>
          <p:nvPicPr>
            <p:cNvPr id="10242" name="Picture 2"/>
            <p:cNvPicPr>
              <a:picLocks noChangeAspect="1" noChangeArrowheads="1"/>
            </p:cNvPicPr>
            <p:nvPr/>
          </p:nvPicPr>
          <p:blipFill>
            <a:blip r:embed="rId2"/>
            <a:srcRect/>
            <a:stretch>
              <a:fillRect/>
            </a:stretch>
          </p:blipFill>
          <p:spPr bwMode="auto">
            <a:xfrm>
              <a:off x="428596" y="1214422"/>
              <a:ext cx="8267700" cy="5305425"/>
            </a:xfrm>
            <a:prstGeom prst="rect">
              <a:avLst/>
            </a:prstGeom>
            <a:noFill/>
            <a:ln w="76200">
              <a:solidFill>
                <a:schemeClr val="tx1"/>
              </a:solidFill>
              <a:miter lim="800000"/>
              <a:headEnd/>
              <a:tailEnd/>
            </a:ln>
            <a:effectLst/>
          </p:spPr>
        </p:pic>
        <p:sp>
          <p:nvSpPr>
            <p:cNvPr id="7" name="线形标注 1 6"/>
            <p:cNvSpPr/>
            <p:nvPr/>
          </p:nvSpPr>
          <p:spPr>
            <a:xfrm>
              <a:off x="7929586" y="1785926"/>
              <a:ext cx="642942" cy="285752"/>
            </a:xfrm>
            <a:prstGeom prst="borderCallout1">
              <a:avLst>
                <a:gd name="adj1" fmla="val 38503"/>
                <a:gd name="adj2" fmla="val -1310"/>
                <a:gd name="adj3" fmla="val 169125"/>
                <a:gd name="adj4" fmla="val -24068"/>
              </a:avLst>
            </a:prstGeom>
            <a:solidFill>
              <a:schemeClr val="accent2"/>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CN" b="1" dirty="0" smtClean="0">
                  <a:solidFill>
                    <a:srgbClr val="FFFF00"/>
                  </a:solidFill>
                  <a:effectLst>
                    <a:outerShdw blurRad="38100" dist="38100" dir="2700000" algn="tl">
                      <a:srgbClr val="000000">
                        <a:alpha val="43137"/>
                      </a:srgbClr>
                    </a:outerShdw>
                  </a:effectLst>
                </a:rPr>
                <a:t>FO</a:t>
              </a:r>
              <a:endParaRPr lang="zh-CN" altLang="en-US" b="1" dirty="0">
                <a:solidFill>
                  <a:srgbClr val="FFFF00"/>
                </a:solidFill>
                <a:effectLst>
                  <a:outerShdw blurRad="38100" dist="38100" dir="2700000" algn="tl">
                    <a:srgbClr val="000000">
                      <a:alpha val="43137"/>
                    </a:srgbClr>
                  </a:outerShdw>
                </a:effectLst>
              </a:endParaRPr>
            </a:p>
          </p:txBody>
        </p:sp>
      </p:grpSp>
    </p:spTree>
    <p:extLst>
      <p:ext uri="{BB962C8B-B14F-4D97-AF65-F5344CB8AC3E}">
        <p14:creationId xmlns:p14="http://schemas.microsoft.com/office/powerpoint/2010/main" val="8055393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smtClean="0"/>
              <a:t>分散装配形式</a:t>
            </a:r>
            <a:endParaRPr lang="zh-CN" altLang="en-US" dirty="0"/>
          </a:p>
        </p:txBody>
      </p:sp>
      <p:pic>
        <p:nvPicPr>
          <p:cNvPr id="1027" name="Picture 3"/>
          <p:cNvPicPr>
            <a:picLocks noChangeAspect="1" noChangeArrowheads="1"/>
          </p:cNvPicPr>
          <p:nvPr/>
        </p:nvPicPr>
        <p:blipFill>
          <a:blip r:embed="rId2"/>
          <a:srcRect/>
          <a:stretch>
            <a:fillRect/>
          </a:stretch>
        </p:blipFill>
        <p:spPr bwMode="auto">
          <a:xfrm>
            <a:off x="457200" y="1417178"/>
            <a:ext cx="8229600" cy="5067300"/>
          </a:xfrm>
          <a:prstGeom prst="rect">
            <a:avLst/>
          </a:prstGeom>
          <a:noFill/>
          <a:ln w="57150">
            <a:solidFill>
              <a:schemeClr val="tx1"/>
            </a:solidFill>
            <a:miter lim="800000"/>
            <a:headEnd/>
            <a:tailEnd/>
          </a:ln>
          <a:effectLst/>
        </p:spPr>
      </p:pic>
    </p:spTree>
    <p:extLst>
      <p:ext uri="{BB962C8B-B14F-4D97-AF65-F5344CB8AC3E}">
        <p14:creationId xmlns:p14="http://schemas.microsoft.com/office/powerpoint/2010/main" val="634792267"/>
      </p:ext>
    </p:extLst>
  </p:cSld>
  <p:clrMapOvr>
    <a:masterClrMapping/>
  </p:clrMapOvr>
</p:sld>
</file>

<file path=ppt/theme/theme1.xml><?xml version="1.0" encoding="utf-8"?>
<a:theme xmlns:a="http://schemas.openxmlformats.org/drawingml/2006/main" name="BUAA">
  <a:themeElements>
    <a:clrScheme name="ppt tempel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pt tempelte">
      <a:majorFont>
        <a:latin typeface="Comic Sans MS"/>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cs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0" tIns="0" rIns="0" bIns="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600" b="1" i="0" u="none" strike="noStrike" cap="none" normalizeH="0" baseline="0" smtClean="0">
            <a:ln>
              <a:noFill/>
            </a:ln>
            <a:solidFill>
              <a:schemeClr val="tx1"/>
            </a:solidFill>
            <a:effectLst/>
            <a:latin typeface="Arial" charset="0"/>
            <a:ea typeface="宋体" pitchFamily="2" charset="-122"/>
            <a:cs typeface="Arial" charset="0"/>
          </a:defRPr>
        </a:defPPr>
      </a:lstStyle>
    </a:lnDef>
  </a:objectDefaults>
  <a:extraClrSchemeLst>
    <a:extraClrScheme>
      <a:clrScheme name="ppt tempelte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pt tempelte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pt tempelte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pt tempelte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pt tempel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pt tempel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pt tempel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ppt tempelte 8">
        <a:dk1>
          <a:srgbClr val="000000"/>
        </a:dk1>
        <a:lt1>
          <a:srgbClr val="FFFFFF"/>
        </a:lt1>
        <a:dk2>
          <a:srgbClr val="199B9B"/>
        </a:dk2>
        <a:lt2>
          <a:srgbClr val="666666"/>
        </a:lt2>
        <a:accent1>
          <a:srgbClr val="6699CC"/>
        </a:accent1>
        <a:accent2>
          <a:srgbClr val="99CCFF"/>
        </a:accent2>
        <a:accent3>
          <a:srgbClr val="FFFFFF"/>
        </a:accent3>
        <a:accent4>
          <a:srgbClr val="000000"/>
        </a:accent4>
        <a:accent5>
          <a:srgbClr val="B8CAE2"/>
        </a:accent5>
        <a:accent6>
          <a:srgbClr val="8AB9E7"/>
        </a:accent6>
        <a:hlink>
          <a:srgbClr val="FF6B07"/>
        </a:hlink>
        <a:folHlink>
          <a:srgbClr val="FF9933"/>
        </a:folHlink>
      </a:clrScheme>
      <a:clrMap bg1="lt1" tx1="dk1" bg2="lt2" tx2="dk2" accent1="accent1" accent2="accent2" accent3="accent3" accent4="accent4" accent5="accent5" accent6="accent6" hlink="hlink" folHlink="folHlink"/>
    </a:extraClrScheme>
    <a:extraClrScheme>
      <a:clrScheme name="ppt tempelte 9">
        <a:dk1>
          <a:srgbClr val="000000"/>
        </a:dk1>
        <a:lt1>
          <a:srgbClr val="FFFFFF"/>
        </a:lt1>
        <a:dk2>
          <a:srgbClr val="33CCCC"/>
        </a:dk2>
        <a:lt2>
          <a:srgbClr val="666666"/>
        </a:lt2>
        <a:accent1>
          <a:srgbClr val="6699CC"/>
        </a:accent1>
        <a:accent2>
          <a:srgbClr val="99CCFF"/>
        </a:accent2>
        <a:accent3>
          <a:srgbClr val="FFFFFF"/>
        </a:accent3>
        <a:accent4>
          <a:srgbClr val="000000"/>
        </a:accent4>
        <a:accent5>
          <a:srgbClr val="B8CAE2"/>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ppt tempelte 10">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FF9933"/>
        </a:folHlink>
      </a:clrScheme>
      <a:clrMap bg1="lt1" tx1="dk1" bg2="lt2" tx2="dk2" accent1="accent1" accent2="accent2" accent3="accent3" accent4="accent4" accent5="accent5" accent6="accent6" hlink="hlink" folHlink="folHlink"/>
    </a:extraClrScheme>
    <a:extraClrScheme>
      <a:clrScheme name="ppt tempelte 11">
        <a:dk1>
          <a:srgbClr val="000000"/>
        </a:dk1>
        <a:lt1>
          <a:srgbClr val="FFFFFF"/>
        </a:lt1>
        <a:dk2>
          <a:srgbClr val="33CCCC"/>
        </a:dk2>
        <a:lt2>
          <a:srgbClr val="6699CC"/>
        </a:lt2>
        <a:accent1>
          <a:srgbClr val="006699"/>
        </a:accent1>
        <a:accent2>
          <a:srgbClr val="99CCFF"/>
        </a:accent2>
        <a:accent3>
          <a:srgbClr val="FFFFFF"/>
        </a:accent3>
        <a:accent4>
          <a:srgbClr val="000000"/>
        </a:accent4>
        <a:accent5>
          <a:srgbClr val="AAB8CA"/>
        </a:accent5>
        <a:accent6>
          <a:srgbClr val="8AB9E7"/>
        </a:accent6>
        <a:hlink>
          <a:srgbClr val="199B9B"/>
        </a:hlink>
        <a:folHlink>
          <a:srgbClr val="703BE5"/>
        </a:folHlink>
      </a:clrScheme>
      <a:clrMap bg1="lt1" tx1="dk1" bg2="lt2" tx2="dk2" accent1="accent1" accent2="accent2" accent3="accent3" accent4="accent4" accent5="accent5" accent6="accent6" hlink="hlink" folHlink="folHlink"/>
    </a:extraClrScheme>
    <a:extraClrScheme>
      <a:clrScheme name="ppt tempelte 12">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969696"/>
        </a:hlink>
        <a:folHlink>
          <a:srgbClr val="FD8A3B"/>
        </a:folHlink>
      </a:clrScheme>
      <a:clrMap bg1="lt1" tx1="dk1" bg2="lt2" tx2="dk2" accent1="accent1" accent2="accent2" accent3="accent3" accent4="accent4" accent5="accent5" accent6="accent6" hlink="hlink" folHlink="folHlink"/>
    </a:extraClrScheme>
    <a:extraClrScheme>
      <a:clrScheme name="ppt tempelte 13">
        <a:dk1>
          <a:srgbClr val="000000"/>
        </a:dk1>
        <a:lt1>
          <a:srgbClr val="FFFFFF"/>
        </a:lt1>
        <a:dk2>
          <a:srgbClr val="2BB0AD"/>
        </a:dk2>
        <a:lt2>
          <a:srgbClr val="B9B9B9"/>
        </a:lt2>
        <a:accent1>
          <a:srgbClr val="005BA0"/>
        </a:accent1>
        <a:accent2>
          <a:srgbClr val="1088DA"/>
        </a:accent2>
        <a:accent3>
          <a:srgbClr val="FFFFFF"/>
        </a:accent3>
        <a:accent4>
          <a:srgbClr val="000000"/>
        </a:accent4>
        <a:accent5>
          <a:srgbClr val="AAB5CD"/>
        </a:accent5>
        <a:accent6>
          <a:srgbClr val="0D7BC5"/>
        </a:accent6>
        <a:hlink>
          <a:srgbClr val="FD8A3B"/>
        </a:hlink>
        <a:folHlink>
          <a:srgbClr val="969696"/>
        </a:folHlink>
      </a:clrScheme>
      <a:clrMap bg1="lt1" tx1="dk1" bg2="lt2" tx2="dk2" accent1="accent1" accent2="accent2" accent3="accent3" accent4="accent4" accent5="accent5" accent6="accent6" hlink="hlink" folHlink="folHlink"/>
    </a:extraClrScheme>
    <a:extraClrScheme>
      <a:clrScheme name="ppt tempelte 14">
        <a:dk1>
          <a:srgbClr val="000000"/>
        </a:dk1>
        <a:lt1>
          <a:srgbClr val="FFFFFF"/>
        </a:lt1>
        <a:dk2>
          <a:srgbClr val="18827D"/>
        </a:dk2>
        <a:lt2>
          <a:srgbClr val="A9A9A9"/>
        </a:lt2>
        <a:accent1>
          <a:srgbClr val="005BA0"/>
        </a:accent1>
        <a:accent2>
          <a:srgbClr val="1088DA"/>
        </a:accent2>
        <a:accent3>
          <a:srgbClr val="FFFFFF"/>
        </a:accent3>
        <a:accent4>
          <a:srgbClr val="000000"/>
        </a:accent4>
        <a:accent5>
          <a:srgbClr val="AAB5CD"/>
        </a:accent5>
        <a:accent6>
          <a:srgbClr val="0D7BC5"/>
        </a:accent6>
        <a:hlink>
          <a:srgbClr val="777777"/>
        </a:hlink>
        <a:folHlink>
          <a:srgbClr val="FD8A3B"/>
        </a:folHlink>
      </a:clrScheme>
      <a:clrMap bg1="lt1" tx1="dk1" bg2="lt2" tx2="dk2" accent1="accent1" accent2="accent2" accent3="accent3" accent4="accent4" accent5="accent5" accent6="accent6" hlink="hlink" folHlink="folHlink"/>
    </a:extraClrScheme>
    <a:extraClrScheme>
      <a:clrScheme name="ppt tempelte 15">
        <a:dk1>
          <a:srgbClr val="000000"/>
        </a:dk1>
        <a:lt1>
          <a:srgbClr val="FFFFFF"/>
        </a:lt1>
        <a:dk2>
          <a:srgbClr val="18827D"/>
        </a:dk2>
        <a:lt2>
          <a:srgbClr val="A9A9A9"/>
        </a:lt2>
        <a:accent1>
          <a:srgbClr val="1088DA"/>
        </a:accent1>
        <a:accent2>
          <a:srgbClr val="005BA0"/>
        </a:accent2>
        <a:accent3>
          <a:srgbClr val="FFFFFF"/>
        </a:accent3>
        <a:accent4>
          <a:srgbClr val="000000"/>
        </a:accent4>
        <a:accent5>
          <a:srgbClr val="AAC3EA"/>
        </a:accent5>
        <a:accent6>
          <a:srgbClr val="005291"/>
        </a:accent6>
        <a:hlink>
          <a:srgbClr val="777777"/>
        </a:hlink>
        <a:folHlink>
          <a:srgbClr val="FD8A3B"/>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智能制造-V2.0.1" id="{E02CF650-0444-451A-AB1A-39E18A051A87}" vid="{4FA7A26D-FA29-4E2B-82C3-10898F435544}"/>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BUAA</Template>
  <TotalTime>1084</TotalTime>
  <Words>1310</Words>
  <Application>Microsoft Office PowerPoint</Application>
  <PresentationFormat>全屏显示(4:3)</PresentationFormat>
  <Paragraphs>157</Paragraphs>
  <Slides>17</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17</vt:i4>
      </vt:variant>
    </vt:vector>
  </HeadingPairs>
  <TitlesOfParts>
    <vt:vector size="27" baseType="lpstr">
      <vt:lpstr>仿宋</vt:lpstr>
      <vt:lpstr>黑体</vt:lpstr>
      <vt:lpstr>华文新魏</vt:lpstr>
      <vt:lpstr>楷体</vt:lpstr>
      <vt:lpstr>宋体</vt:lpstr>
      <vt:lpstr>Arial</vt:lpstr>
      <vt:lpstr>Comic Sans MS</vt:lpstr>
      <vt:lpstr>Times New Roman</vt:lpstr>
      <vt:lpstr>Wingdings</vt:lpstr>
      <vt:lpstr>BUAA</vt:lpstr>
      <vt:lpstr>装配过程管理</vt:lpstr>
      <vt:lpstr>装配工艺</vt:lpstr>
      <vt:lpstr>装配过程基本活动单元</vt:lpstr>
      <vt:lpstr>装配工艺系统图</vt:lpstr>
      <vt:lpstr>装配方法分类</vt:lpstr>
      <vt:lpstr>装配组织形式</vt:lpstr>
      <vt:lpstr>集中装配形式</vt:lpstr>
      <vt:lpstr>装配工艺系统图—集中装配</vt:lpstr>
      <vt:lpstr>分散装配形式</vt:lpstr>
      <vt:lpstr>装配工艺系统图—分散装配</vt:lpstr>
      <vt:lpstr>基于库存的分散式装配</vt:lpstr>
      <vt:lpstr>装配工艺系统图—移动装配</vt:lpstr>
      <vt:lpstr>基于传输线的移动装配</vt:lpstr>
      <vt:lpstr>基于AGV柔性移动装配</vt:lpstr>
      <vt:lpstr>装配实验工艺流程</vt:lpstr>
      <vt:lpstr>应重点关注的问题</vt:lpstr>
      <vt:lpstr>附：发动机二次装配示意图</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智能制造与德国工业4.0</dc:title>
  <dc:creator>JAMES YANG</dc:creator>
  <cp:lastModifiedBy>Chenshuo Liu</cp:lastModifiedBy>
  <cp:revision>45</cp:revision>
  <dcterms:created xsi:type="dcterms:W3CDTF">2017-03-08T14:06:33Z</dcterms:created>
  <dcterms:modified xsi:type="dcterms:W3CDTF">2017-10-28T01:05:07Z</dcterms:modified>
</cp:coreProperties>
</file>