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2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96A88-2333-4445-9971-203F940791B8}" v="7" dt="2022-08-09T09:36:4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ip Shrestha" userId="2c4551fd-1a04-4b1c-a107-901a3712a77a" providerId="ADAL" clId="{B9496A88-2333-4445-9971-203F940791B8}"/>
    <pc:docChg chg="undo custSel addSld modSld sldOrd">
      <pc:chgData name="Sudip Shrestha" userId="2c4551fd-1a04-4b1c-a107-901a3712a77a" providerId="ADAL" clId="{B9496A88-2333-4445-9971-203F940791B8}" dt="2022-08-09T15:58:50.618" v="245"/>
      <pc:docMkLst>
        <pc:docMk/>
      </pc:docMkLst>
      <pc:sldChg chg="addSp modSp mod setBg addAnim">
        <pc:chgData name="Sudip Shrestha" userId="2c4551fd-1a04-4b1c-a107-901a3712a77a" providerId="ADAL" clId="{B9496A88-2333-4445-9971-203F940791B8}" dt="2022-08-09T09:20:30.945" v="8"/>
        <pc:sldMkLst>
          <pc:docMk/>
          <pc:sldMk cId="28160406" sldId="256"/>
        </pc:sldMkLst>
        <pc:spChg chg="mod">
          <ac:chgData name="Sudip Shrestha" userId="2c4551fd-1a04-4b1c-a107-901a3712a77a" providerId="ADAL" clId="{B9496A88-2333-4445-9971-203F940791B8}" dt="2022-08-09T09:20:30.945" v="7" actId="26606"/>
          <ac:spMkLst>
            <pc:docMk/>
            <pc:sldMk cId="28160406" sldId="256"/>
            <ac:spMk id="2" creationId="{1DC0F6AD-7FEE-795B-4153-E8AA5341E509}"/>
          </ac:spMkLst>
        </pc:spChg>
        <pc:spChg chg="add">
          <ac:chgData name="Sudip Shrestha" userId="2c4551fd-1a04-4b1c-a107-901a3712a77a" providerId="ADAL" clId="{B9496A88-2333-4445-9971-203F940791B8}" dt="2022-08-09T09:20:30.945" v="7" actId="26606"/>
          <ac:spMkLst>
            <pc:docMk/>
            <pc:sldMk cId="28160406" sldId="256"/>
            <ac:spMk id="7" creationId="{46F1F2C8-798B-4CCE-A851-94AFAF350BED}"/>
          </ac:spMkLst>
        </pc:spChg>
        <pc:spChg chg="add">
          <ac:chgData name="Sudip Shrestha" userId="2c4551fd-1a04-4b1c-a107-901a3712a77a" providerId="ADAL" clId="{B9496A88-2333-4445-9971-203F940791B8}" dt="2022-08-09T09:20:30.945" v="7" actId="26606"/>
          <ac:spMkLst>
            <pc:docMk/>
            <pc:sldMk cId="28160406" sldId="256"/>
            <ac:spMk id="9" creationId="{755E9CD0-04B0-4A3C-B291-AD913379C713}"/>
          </ac:spMkLst>
        </pc:spChg>
        <pc:spChg chg="add">
          <ac:chgData name="Sudip Shrestha" userId="2c4551fd-1a04-4b1c-a107-901a3712a77a" providerId="ADAL" clId="{B9496A88-2333-4445-9971-203F940791B8}" dt="2022-08-09T09:20:30.945" v="7" actId="26606"/>
          <ac:spMkLst>
            <pc:docMk/>
            <pc:sldMk cId="28160406" sldId="256"/>
            <ac:spMk id="11" creationId="{1DD8BF3B-6066-418C-8D1A-75C5E396FC04}"/>
          </ac:spMkLst>
        </pc:spChg>
        <pc:spChg chg="add">
          <ac:chgData name="Sudip Shrestha" userId="2c4551fd-1a04-4b1c-a107-901a3712a77a" providerId="ADAL" clId="{B9496A88-2333-4445-9971-203F940791B8}" dt="2022-08-09T09:20:30.945" v="7" actId="26606"/>
          <ac:spMkLst>
            <pc:docMk/>
            <pc:sldMk cId="28160406" sldId="256"/>
            <ac:spMk id="13" creationId="{80BC66F9-7A74-4286-AD22-1174052CC22C}"/>
          </ac:spMkLst>
        </pc:spChg>
        <pc:spChg chg="add">
          <ac:chgData name="Sudip Shrestha" userId="2c4551fd-1a04-4b1c-a107-901a3712a77a" providerId="ADAL" clId="{B9496A88-2333-4445-9971-203F940791B8}" dt="2022-08-09T09:20:30.945" v="7" actId="26606"/>
          <ac:spMkLst>
            <pc:docMk/>
            <pc:sldMk cId="28160406" sldId="256"/>
            <ac:spMk id="15" creationId="{D8142CC3-2B5C-48E6-9DF0-6C8ACBAF23EF}"/>
          </ac:spMkLst>
        </pc:spChg>
        <pc:spChg chg="add">
          <ac:chgData name="Sudip Shrestha" userId="2c4551fd-1a04-4b1c-a107-901a3712a77a" providerId="ADAL" clId="{B9496A88-2333-4445-9971-203F940791B8}" dt="2022-08-09T09:20:30.945" v="7" actId="26606"/>
          <ac:spMkLst>
            <pc:docMk/>
            <pc:sldMk cId="28160406" sldId="256"/>
            <ac:spMk id="19" creationId="{46A89C79-8EF3-4AF9-B3D9-59A883F41C83}"/>
          </ac:spMkLst>
        </pc:spChg>
        <pc:spChg chg="add">
          <ac:chgData name="Sudip Shrestha" userId="2c4551fd-1a04-4b1c-a107-901a3712a77a" providerId="ADAL" clId="{B9496A88-2333-4445-9971-203F940791B8}" dt="2022-08-09T09:20:30.945" v="7" actId="26606"/>
          <ac:spMkLst>
            <pc:docMk/>
            <pc:sldMk cId="28160406" sldId="256"/>
            <ac:spMk id="21" creationId="{EFE5CE34-4543-42E5-B82C-1F3D12422CDD}"/>
          </ac:spMkLst>
        </pc:spChg>
        <pc:spChg chg="add">
          <ac:chgData name="Sudip Shrestha" userId="2c4551fd-1a04-4b1c-a107-901a3712a77a" providerId="ADAL" clId="{B9496A88-2333-4445-9971-203F940791B8}" dt="2022-08-09T09:20:30.945" v="7" actId="26606"/>
          <ac:spMkLst>
            <pc:docMk/>
            <pc:sldMk cId="28160406" sldId="256"/>
            <ac:spMk id="23" creationId="{72AF41FE-63D7-4695-81D2-66D2510E4486}"/>
          </ac:spMkLst>
        </pc:spChg>
        <pc:cxnChg chg="add">
          <ac:chgData name="Sudip Shrestha" userId="2c4551fd-1a04-4b1c-a107-901a3712a77a" providerId="ADAL" clId="{B9496A88-2333-4445-9971-203F940791B8}" dt="2022-08-09T09:20:30.945" v="7" actId="26606"/>
          <ac:cxnSpMkLst>
            <pc:docMk/>
            <pc:sldMk cId="28160406" sldId="256"/>
            <ac:cxnSpMk id="17" creationId="{7B2D303B-3DD0-4319-9EAD-361847FEC71D}"/>
          </ac:cxnSpMkLst>
        </pc:cxnChg>
      </pc:sldChg>
      <pc:sldChg chg="addSp delSp modSp mod setBg">
        <pc:chgData name="Sudip Shrestha" userId="2c4551fd-1a04-4b1c-a107-901a3712a77a" providerId="ADAL" clId="{B9496A88-2333-4445-9971-203F940791B8}" dt="2022-08-09T09:29:21.643" v="84" actId="26606"/>
        <pc:sldMkLst>
          <pc:docMk/>
          <pc:sldMk cId="1890398504" sldId="257"/>
        </pc:sldMkLst>
        <pc:spChg chg="mod">
          <ac:chgData name="Sudip Shrestha" userId="2c4551fd-1a04-4b1c-a107-901a3712a77a" providerId="ADAL" clId="{B9496A88-2333-4445-9971-203F940791B8}" dt="2022-08-09T09:29:21.643" v="84" actId="26606"/>
          <ac:spMkLst>
            <pc:docMk/>
            <pc:sldMk cId="1890398504" sldId="257"/>
            <ac:spMk id="2" creationId="{63ED8573-BFC0-9DA8-1292-CEF8C0326F89}"/>
          </ac:spMkLst>
        </pc:spChg>
        <pc:spChg chg="del mod">
          <ac:chgData name="Sudip Shrestha" userId="2c4551fd-1a04-4b1c-a107-901a3712a77a" providerId="ADAL" clId="{B9496A88-2333-4445-9971-203F940791B8}" dt="2022-08-09T09:20:26.239" v="6" actId="26606"/>
          <ac:spMkLst>
            <pc:docMk/>
            <pc:sldMk cId="1890398504" sldId="257"/>
            <ac:spMk id="3" creationId="{103C97CC-5B3B-6F89-7D85-7C789CA8281C}"/>
          </ac:spMkLst>
        </pc:spChg>
        <pc:spChg chg="add del">
          <ac:chgData name="Sudip Shrestha" userId="2c4551fd-1a04-4b1c-a107-901a3712a77a" providerId="ADAL" clId="{B9496A88-2333-4445-9971-203F940791B8}" dt="2022-08-09T09:20:26.208" v="5" actId="26606"/>
          <ac:spMkLst>
            <pc:docMk/>
            <pc:sldMk cId="1890398504" sldId="257"/>
            <ac:spMk id="8" creationId="{2B566528-1B12-4246-9431-5C2D7D081168}"/>
          </ac:spMkLst>
        </pc:spChg>
        <pc:spChg chg="add del">
          <ac:chgData name="Sudip Shrestha" userId="2c4551fd-1a04-4b1c-a107-901a3712a77a" providerId="ADAL" clId="{B9496A88-2333-4445-9971-203F940791B8}" dt="2022-08-09T09:29:21.643" v="84" actId="26606"/>
          <ac:spMkLst>
            <pc:docMk/>
            <pc:sldMk cId="1890398504" sldId="257"/>
            <ac:spMk id="9" creationId="{AE2B703B-46F9-481A-A605-82E2A828C4FA}"/>
          </ac:spMkLst>
        </pc:spChg>
        <pc:spChg chg="add del">
          <ac:chgData name="Sudip Shrestha" userId="2c4551fd-1a04-4b1c-a107-901a3712a77a" providerId="ADAL" clId="{B9496A88-2333-4445-9971-203F940791B8}" dt="2022-08-09T09:20:26.208" v="5" actId="26606"/>
          <ac:spMkLst>
            <pc:docMk/>
            <pc:sldMk cId="1890398504" sldId="257"/>
            <ac:spMk id="10" creationId="{2E80C965-DB6D-4F81-9E9E-B027384D0BD6}"/>
          </ac:spMkLst>
        </pc:spChg>
        <pc:spChg chg="add del">
          <ac:chgData name="Sudip Shrestha" userId="2c4551fd-1a04-4b1c-a107-901a3712a77a" providerId="ADAL" clId="{B9496A88-2333-4445-9971-203F940791B8}" dt="2022-08-09T09:29:21.643" v="84" actId="26606"/>
          <ac:spMkLst>
            <pc:docMk/>
            <pc:sldMk cId="1890398504" sldId="257"/>
            <ac:spMk id="11" creationId="{F13BE4D7-0C3D-4906-B230-A1C5B4665CCF}"/>
          </ac:spMkLst>
        </pc:spChg>
        <pc:spChg chg="add del">
          <ac:chgData name="Sudip Shrestha" userId="2c4551fd-1a04-4b1c-a107-901a3712a77a" providerId="ADAL" clId="{B9496A88-2333-4445-9971-203F940791B8}" dt="2022-08-09T09:20:26.208" v="5" actId="26606"/>
          <ac:spMkLst>
            <pc:docMk/>
            <pc:sldMk cId="1890398504" sldId="257"/>
            <ac:spMk id="12" creationId="{A580F890-B085-4E95-96AA-55AEBEC5CE6E}"/>
          </ac:spMkLst>
        </pc:spChg>
        <pc:spChg chg="add del">
          <ac:chgData name="Sudip Shrestha" userId="2c4551fd-1a04-4b1c-a107-901a3712a77a" providerId="ADAL" clId="{B9496A88-2333-4445-9971-203F940791B8}" dt="2022-08-09T09:29:21.611" v="83" actId="26606"/>
          <ac:spMkLst>
            <pc:docMk/>
            <pc:sldMk cId="1890398504" sldId="257"/>
            <ac:spMk id="13" creationId="{955A2079-FA98-4876-80F0-72364A7D2EA4}"/>
          </ac:spMkLst>
        </pc:spChg>
        <pc:spChg chg="add del">
          <ac:chgData name="Sudip Shrestha" userId="2c4551fd-1a04-4b1c-a107-901a3712a77a" providerId="ADAL" clId="{B9496A88-2333-4445-9971-203F940791B8}" dt="2022-08-09T09:20:26.208" v="5" actId="26606"/>
          <ac:spMkLst>
            <pc:docMk/>
            <pc:sldMk cId="1890398504" sldId="257"/>
            <ac:spMk id="14" creationId="{D3F51FEB-38FB-4F6C-9F7B-2F2AFAB65463}"/>
          </ac:spMkLst>
        </pc:spChg>
        <pc:spChg chg="add">
          <ac:chgData name="Sudip Shrestha" userId="2c4551fd-1a04-4b1c-a107-901a3712a77a" providerId="ADAL" clId="{B9496A88-2333-4445-9971-203F940791B8}" dt="2022-08-09T09:29:21.643" v="84" actId="26606"/>
          <ac:spMkLst>
            <pc:docMk/>
            <pc:sldMk cId="1890398504" sldId="257"/>
            <ac:spMk id="15" creationId="{6C4028FD-8BAA-4A19-BFDE-594D991B7552}"/>
          </ac:spMkLst>
        </pc:spChg>
        <pc:spChg chg="add del">
          <ac:chgData name="Sudip Shrestha" userId="2c4551fd-1a04-4b1c-a107-901a3712a77a" providerId="ADAL" clId="{B9496A88-2333-4445-9971-203F940791B8}" dt="2022-08-09T09:20:26.208" v="5" actId="26606"/>
          <ac:spMkLst>
            <pc:docMk/>
            <pc:sldMk cId="1890398504" sldId="257"/>
            <ac:spMk id="16" creationId="{1E547BA6-BAE0-43BB-A7CA-60F69CE252F0}"/>
          </ac:spMkLst>
        </pc:spChg>
        <pc:graphicFrameChg chg="add mod modGraphic">
          <ac:chgData name="Sudip Shrestha" userId="2c4551fd-1a04-4b1c-a107-901a3712a77a" providerId="ADAL" clId="{B9496A88-2333-4445-9971-203F940791B8}" dt="2022-08-09T09:29:21.643" v="84" actId="26606"/>
          <ac:graphicFrameMkLst>
            <pc:docMk/>
            <pc:sldMk cId="1890398504" sldId="257"/>
            <ac:graphicFrameMk id="5" creationId="{2295ECB7-E058-6A4E-477B-B19B1D9954C1}"/>
          </ac:graphicFrameMkLst>
        </pc:graphicFrameChg>
      </pc:sldChg>
      <pc:sldChg chg="addSp delSp modSp new mod setBg">
        <pc:chgData name="Sudip Shrestha" userId="2c4551fd-1a04-4b1c-a107-901a3712a77a" providerId="ADAL" clId="{B9496A88-2333-4445-9971-203F940791B8}" dt="2022-08-09T09:20:20.466" v="3" actId="26606"/>
        <pc:sldMkLst>
          <pc:docMk/>
          <pc:sldMk cId="3401350902" sldId="258"/>
        </pc:sldMkLst>
        <pc:spChg chg="del">
          <ac:chgData name="Sudip Shrestha" userId="2c4551fd-1a04-4b1c-a107-901a3712a77a" providerId="ADAL" clId="{B9496A88-2333-4445-9971-203F940791B8}" dt="2022-08-09T09:20:20.466" v="3" actId="26606"/>
          <ac:spMkLst>
            <pc:docMk/>
            <pc:sldMk cId="3401350902" sldId="258"/>
            <ac:spMk id="2" creationId="{D692D33A-AA4F-302C-906A-1AD4D48D5A11}"/>
          </ac:spMkLst>
        </pc:spChg>
        <pc:spChg chg="del">
          <ac:chgData name="Sudip Shrestha" userId="2c4551fd-1a04-4b1c-a107-901a3712a77a" providerId="ADAL" clId="{B9496A88-2333-4445-9971-203F940791B8}" dt="2022-08-09T09:20:20.466" v="3" actId="26606"/>
          <ac:spMkLst>
            <pc:docMk/>
            <pc:sldMk cId="3401350902" sldId="258"/>
            <ac:spMk id="3" creationId="{F2D843F7-2BFD-5CF9-1137-B32CF8F05F17}"/>
          </ac:spMkLst>
        </pc:spChg>
        <pc:spChg chg="add">
          <ac:chgData name="Sudip Shrestha" userId="2c4551fd-1a04-4b1c-a107-901a3712a77a" providerId="ADAL" clId="{B9496A88-2333-4445-9971-203F940791B8}" dt="2022-08-09T09:20:20.466" v="3" actId="26606"/>
          <ac:spMkLst>
            <pc:docMk/>
            <pc:sldMk cId="3401350902" sldId="258"/>
            <ac:spMk id="1031" creationId="{F3060C83-F051-4F0E-ABAD-AA0DFC48B218}"/>
          </ac:spMkLst>
        </pc:spChg>
        <pc:spChg chg="add">
          <ac:chgData name="Sudip Shrestha" userId="2c4551fd-1a04-4b1c-a107-901a3712a77a" providerId="ADAL" clId="{B9496A88-2333-4445-9971-203F940791B8}" dt="2022-08-09T09:20:20.466" v="3" actId="26606"/>
          <ac:spMkLst>
            <pc:docMk/>
            <pc:sldMk cId="3401350902" sldId="258"/>
            <ac:spMk id="1033" creationId="{83C98ABE-055B-441F-B07E-44F97F083C39}"/>
          </ac:spMkLst>
        </pc:spChg>
        <pc:spChg chg="add">
          <ac:chgData name="Sudip Shrestha" userId="2c4551fd-1a04-4b1c-a107-901a3712a77a" providerId="ADAL" clId="{B9496A88-2333-4445-9971-203F940791B8}" dt="2022-08-09T09:20:20.466" v="3" actId="26606"/>
          <ac:spMkLst>
            <pc:docMk/>
            <pc:sldMk cId="3401350902" sldId="258"/>
            <ac:spMk id="1035" creationId="{29FDB030-9B49-4CED-8CCD-4D99382388AC}"/>
          </ac:spMkLst>
        </pc:spChg>
        <pc:spChg chg="add">
          <ac:chgData name="Sudip Shrestha" userId="2c4551fd-1a04-4b1c-a107-901a3712a77a" providerId="ADAL" clId="{B9496A88-2333-4445-9971-203F940791B8}" dt="2022-08-09T09:20:20.466" v="3" actId="26606"/>
          <ac:spMkLst>
            <pc:docMk/>
            <pc:sldMk cId="3401350902" sldId="258"/>
            <ac:spMk id="1037" creationId="{3783CA14-24A1-485C-8B30-D6A5D87987AD}"/>
          </ac:spMkLst>
        </pc:spChg>
        <pc:spChg chg="add">
          <ac:chgData name="Sudip Shrestha" userId="2c4551fd-1a04-4b1c-a107-901a3712a77a" providerId="ADAL" clId="{B9496A88-2333-4445-9971-203F940791B8}" dt="2022-08-09T09:20:20.466" v="3" actId="26606"/>
          <ac:spMkLst>
            <pc:docMk/>
            <pc:sldMk cId="3401350902" sldId="258"/>
            <ac:spMk id="1039" creationId="{9A97C86A-04D6-40F7-AE84-31AB43E6A846}"/>
          </ac:spMkLst>
        </pc:spChg>
        <pc:spChg chg="add">
          <ac:chgData name="Sudip Shrestha" userId="2c4551fd-1a04-4b1c-a107-901a3712a77a" providerId="ADAL" clId="{B9496A88-2333-4445-9971-203F940791B8}" dt="2022-08-09T09:20:20.466" v="3" actId="26606"/>
          <ac:spMkLst>
            <pc:docMk/>
            <pc:sldMk cId="3401350902" sldId="258"/>
            <ac:spMk id="1041" creationId="{FF9F2414-84E8-453E-B1F3-389FDE8192D9}"/>
          </ac:spMkLst>
        </pc:spChg>
        <pc:spChg chg="add">
          <ac:chgData name="Sudip Shrestha" userId="2c4551fd-1a04-4b1c-a107-901a3712a77a" providerId="ADAL" clId="{B9496A88-2333-4445-9971-203F940791B8}" dt="2022-08-09T09:20:20.466" v="3" actId="26606"/>
          <ac:spMkLst>
            <pc:docMk/>
            <pc:sldMk cId="3401350902" sldId="258"/>
            <ac:spMk id="1043" creationId="{3ECA69A1-7536-43AC-85EF-C7106179F5ED}"/>
          </ac:spMkLst>
        </pc:spChg>
        <pc:picChg chg="add mod">
          <ac:chgData name="Sudip Shrestha" userId="2c4551fd-1a04-4b1c-a107-901a3712a77a" providerId="ADAL" clId="{B9496A88-2333-4445-9971-203F940791B8}" dt="2022-08-09T09:20:20.466" v="3" actId="26606"/>
          <ac:picMkLst>
            <pc:docMk/>
            <pc:sldMk cId="3401350902" sldId="258"/>
            <ac:picMk id="1026" creationId="{6573D0FA-0FE1-76C8-0EE5-502B4A6432EA}"/>
          </ac:picMkLst>
        </pc:picChg>
      </pc:sldChg>
      <pc:sldChg chg="addSp delSp modSp new mod setBg addAnim delAnim setClrOvrMap">
        <pc:chgData name="Sudip Shrestha" userId="2c4551fd-1a04-4b1c-a107-901a3712a77a" providerId="ADAL" clId="{B9496A88-2333-4445-9971-203F940791B8}" dt="2022-08-09T09:21:33.998" v="48" actId="26606"/>
        <pc:sldMkLst>
          <pc:docMk/>
          <pc:sldMk cId="1765891362" sldId="259"/>
        </pc:sldMkLst>
        <pc:spChg chg="mod">
          <ac:chgData name="Sudip Shrestha" userId="2c4551fd-1a04-4b1c-a107-901a3712a77a" providerId="ADAL" clId="{B9496A88-2333-4445-9971-203F940791B8}" dt="2022-08-09T09:21:33.998" v="48" actId="26606"/>
          <ac:spMkLst>
            <pc:docMk/>
            <pc:sldMk cId="1765891362" sldId="259"/>
            <ac:spMk id="2" creationId="{82115B36-B1AC-02EB-BAFB-711602AE792B}"/>
          </ac:spMkLst>
        </pc:spChg>
        <pc:spChg chg="del">
          <ac:chgData name="Sudip Shrestha" userId="2c4551fd-1a04-4b1c-a107-901a3712a77a" providerId="ADAL" clId="{B9496A88-2333-4445-9971-203F940791B8}" dt="2022-08-09T09:20:55.236" v="31" actId="478"/>
          <ac:spMkLst>
            <pc:docMk/>
            <pc:sldMk cId="1765891362" sldId="259"/>
            <ac:spMk id="3" creationId="{F5D492B7-35D5-97F6-6E4F-F2A5D5F206FB}"/>
          </ac:spMkLst>
        </pc:spChg>
        <pc:spChg chg="add del">
          <ac:chgData name="Sudip Shrestha" userId="2c4551fd-1a04-4b1c-a107-901a3712a77a" providerId="ADAL" clId="{B9496A88-2333-4445-9971-203F940791B8}" dt="2022-08-09T09:21:04.963" v="34" actId="26606"/>
          <ac:spMkLst>
            <pc:docMk/>
            <pc:sldMk cId="1765891362" sldId="259"/>
            <ac:spMk id="7" creationId="{46F1F2C8-798B-4CCE-A851-94AFAF350BED}"/>
          </ac:spMkLst>
        </pc:spChg>
        <pc:spChg chg="add del">
          <ac:chgData name="Sudip Shrestha" userId="2c4551fd-1a04-4b1c-a107-901a3712a77a" providerId="ADAL" clId="{B9496A88-2333-4445-9971-203F940791B8}" dt="2022-08-09T09:21:04.963" v="34" actId="26606"/>
          <ac:spMkLst>
            <pc:docMk/>
            <pc:sldMk cId="1765891362" sldId="259"/>
            <ac:spMk id="9" creationId="{755E9CD0-04B0-4A3C-B291-AD913379C713}"/>
          </ac:spMkLst>
        </pc:spChg>
        <pc:spChg chg="add del">
          <ac:chgData name="Sudip Shrestha" userId="2c4551fd-1a04-4b1c-a107-901a3712a77a" providerId="ADAL" clId="{B9496A88-2333-4445-9971-203F940791B8}" dt="2022-08-09T09:21:04.963" v="34" actId="26606"/>
          <ac:spMkLst>
            <pc:docMk/>
            <pc:sldMk cId="1765891362" sldId="259"/>
            <ac:spMk id="11" creationId="{1DD8BF3B-6066-418C-8D1A-75C5E396FC04}"/>
          </ac:spMkLst>
        </pc:spChg>
        <pc:spChg chg="add del">
          <ac:chgData name="Sudip Shrestha" userId="2c4551fd-1a04-4b1c-a107-901a3712a77a" providerId="ADAL" clId="{B9496A88-2333-4445-9971-203F940791B8}" dt="2022-08-09T09:21:04.963" v="34" actId="26606"/>
          <ac:spMkLst>
            <pc:docMk/>
            <pc:sldMk cId="1765891362" sldId="259"/>
            <ac:spMk id="13" creationId="{80BC66F9-7A74-4286-AD22-1174052CC22C}"/>
          </ac:spMkLst>
        </pc:spChg>
        <pc:spChg chg="add del">
          <ac:chgData name="Sudip Shrestha" userId="2c4551fd-1a04-4b1c-a107-901a3712a77a" providerId="ADAL" clId="{B9496A88-2333-4445-9971-203F940791B8}" dt="2022-08-09T09:21:04.963" v="34" actId="26606"/>
          <ac:spMkLst>
            <pc:docMk/>
            <pc:sldMk cId="1765891362" sldId="259"/>
            <ac:spMk id="15" creationId="{D8142CC3-2B5C-48E6-9DF0-6C8ACBAF23EF}"/>
          </ac:spMkLst>
        </pc:spChg>
        <pc:spChg chg="add del">
          <ac:chgData name="Sudip Shrestha" userId="2c4551fd-1a04-4b1c-a107-901a3712a77a" providerId="ADAL" clId="{B9496A88-2333-4445-9971-203F940791B8}" dt="2022-08-09T09:21:04.963" v="34" actId="26606"/>
          <ac:spMkLst>
            <pc:docMk/>
            <pc:sldMk cId="1765891362" sldId="259"/>
            <ac:spMk id="19" creationId="{46A89C79-8EF3-4AF9-B3D9-59A883F41C83}"/>
          </ac:spMkLst>
        </pc:spChg>
        <pc:spChg chg="add del">
          <ac:chgData name="Sudip Shrestha" userId="2c4551fd-1a04-4b1c-a107-901a3712a77a" providerId="ADAL" clId="{B9496A88-2333-4445-9971-203F940791B8}" dt="2022-08-09T09:21:04.963" v="34" actId="26606"/>
          <ac:spMkLst>
            <pc:docMk/>
            <pc:sldMk cId="1765891362" sldId="259"/>
            <ac:spMk id="21" creationId="{EFE5CE34-4543-42E5-B82C-1F3D12422CDD}"/>
          </ac:spMkLst>
        </pc:spChg>
        <pc:spChg chg="add del">
          <ac:chgData name="Sudip Shrestha" userId="2c4551fd-1a04-4b1c-a107-901a3712a77a" providerId="ADAL" clId="{B9496A88-2333-4445-9971-203F940791B8}" dt="2022-08-09T09:21:04.963" v="34" actId="26606"/>
          <ac:spMkLst>
            <pc:docMk/>
            <pc:sldMk cId="1765891362" sldId="259"/>
            <ac:spMk id="23" creationId="{72AF41FE-63D7-4695-81D2-66D2510E4486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25" creationId="{E07981EA-05A6-437C-88D7-B377B92B031D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26" creationId="{88294908-8B00-4F58-BBBA-20F71A40AA9E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27" creationId="{15E3C750-986E-4769-B1AE-49289FBEE757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28" creationId="{4364C879-1404-4203-8E9D-CC5DE0A621A2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29" creationId="{84617302-4B0D-4351-A6BB-6F0930D943AC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30" creationId="{DA2C7802-C2E0-4218-8F89-8DD7CCD2CD1C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31" creationId="{A6D7111A-21E5-4EE9-8A78-10E5530F0116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32" creationId="{A3969E80-A77B-49FC-9122-D89AFD5EE118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33" creationId="{1849CA57-76BD-4CF2-80BA-D7A46A01B7B1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34" creationId="{35E9085E-E730-4768-83D4-6CB7E9897153}"/>
          </ac:spMkLst>
        </pc:spChg>
        <pc:spChg chg="add del">
          <ac:chgData name="Sudip Shrestha" userId="2c4551fd-1a04-4b1c-a107-901a3712a77a" providerId="ADAL" clId="{B9496A88-2333-4445-9971-203F940791B8}" dt="2022-08-09T09:21:06.868" v="37" actId="26606"/>
          <ac:spMkLst>
            <pc:docMk/>
            <pc:sldMk cId="1765891362" sldId="259"/>
            <ac:spMk id="35" creationId="{973272FE-A474-4CAE-8CA2-BCC8B476C3F4}"/>
          </ac:spMkLst>
        </pc:spChg>
        <pc:spChg chg="add del">
          <ac:chgData name="Sudip Shrestha" userId="2c4551fd-1a04-4b1c-a107-901a3712a77a" providerId="ADAL" clId="{B9496A88-2333-4445-9971-203F940791B8}" dt="2022-08-09T09:21:17.041" v="39" actId="26606"/>
          <ac:spMkLst>
            <pc:docMk/>
            <pc:sldMk cId="1765891362" sldId="259"/>
            <ac:spMk id="37" creationId="{FFD48BC7-DC40-47DE-87EE-9F4B6ECB9ABB}"/>
          </ac:spMkLst>
        </pc:spChg>
        <pc:spChg chg="add del">
          <ac:chgData name="Sudip Shrestha" userId="2c4551fd-1a04-4b1c-a107-901a3712a77a" providerId="ADAL" clId="{B9496A88-2333-4445-9971-203F940791B8}" dt="2022-08-09T09:21:17.041" v="39" actId="26606"/>
          <ac:spMkLst>
            <pc:docMk/>
            <pc:sldMk cId="1765891362" sldId="259"/>
            <ac:spMk id="38" creationId="{E502BBC7-2C76-46F3-BC24-5985BC13DB88}"/>
          </ac:spMkLst>
        </pc:spChg>
        <pc:spChg chg="add del">
          <ac:chgData name="Sudip Shrestha" userId="2c4551fd-1a04-4b1c-a107-901a3712a77a" providerId="ADAL" clId="{B9496A88-2333-4445-9971-203F940791B8}" dt="2022-08-09T09:21:17.041" v="39" actId="26606"/>
          <ac:spMkLst>
            <pc:docMk/>
            <pc:sldMk cId="1765891362" sldId="259"/>
            <ac:spMk id="39" creationId="{C7F28D52-2A5F-4D23-81AE-7CB8B591C7AF}"/>
          </ac:spMkLst>
        </pc:spChg>
        <pc:spChg chg="add del">
          <ac:chgData name="Sudip Shrestha" userId="2c4551fd-1a04-4b1c-a107-901a3712a77a" providerId="ADAL" clId="{B9496A88-2333-4445-9971-203F940791B8}" dt="2022-08-09T09:21:17.041" v="39" actId="26606"/>
          <ac:spMkLst>
            <pc:docMk/>
            <pc:sldMk cId="1765891362" sldId="259"/>
            <ac:spMk id="40" creationId="{3629484E-3792-4B3D-89AD-7C8A1ED0E0D4}"/>
          </ac:spMkLst>
        </pc:spChg>
        <pc:spChg chg="add del">
          <ac:chgData name="Sudip Shrestha" userId="2c4551fd-1a04-4b1c-a107-901a3712a77a" providerId="ADAL" clId="{B9496A88-2333-4445-9971-203F940791B8}" dt="2022-08-09T09:21:26.877" v="41" actId="26606"/>
          <ac:spMkLst>
            <pc:docMk/>
            <pc:sldMk cId="1765891362" sldId="259"/>
            <ac:spMk id="42" creationId="{D5189306-04D9-4982-9EBE-938B344A1113}"/>
          </ac:spMkLst>
        </pc:spChg>
        <pc:spChg chg="add del">
          <ac:chgData name="Sudip Shrestha" userId="2c4551fd-1a04-4b1c-a107-901a3712a77a" providerId="ADAL" clId="{B9496A88-2333-4445-9971-203F940791B8}" dt="2022-08-09T09:21:26.877" v="41" actId="26606"/>
          <ac:spMkLst>
            <pc:docMk/>
            <pc:sldMk cId="1765891362" sldId="259"/>
            <ac:spMk id="43" creationId="{102C4642-2AB4-49A1-89D9-3E5C01E99D58}"/>
          </ac:spMkLst>
        </pc:spChg>
        <pc:spChg chg="add del">
          <ac:chgData name="Sudip Shrestha" userId="2c4551fd-1a04-4b1c-a107-901a3712a77a" providerId="ADAL" clId="{B9496A88-2333-4445-9971-203F940791B8}" dt="2022-08-09T09:21:26.877" v="41" actId="26606"/>
          <ac:spMkLst>
            <pc:docMk/>
            <pc:sldMk cId="1765891362" sldId="259"/>
            <ac:spMk id="44" creationId="{82EAAEF9-78E9-4B67-93B4-CD09F7570300}"/>
          </ac:spMkLst>
        </pc:spChg>
        <pc:spChg chg="add del">
          <ac:chgData name="Sudip Shrestha" userId="2c4551fd-1a04-4b1c-a107-901a3712a77a" providerId="ADAL" clId="{B9496A88-2333-4445-9971-203F940791B8}" dt="2022-08-09T09:21:26.877" v="41" actId="26606"/>
          <ac:spMkLst>
            <pc:docMk/>
            <pc:sldMk cId="1765891362" sldId="259"/>
            <ac:spMk id="45" creationId="{2CE23D09-8BA3-4FEE-892D-ACE847DC085D}"/>
          </ac:spMkLst>
        </pc:spChg>
        <pc:spChg chg="add del">
          <ac:chgData name="Sudip Shrestha" userId="2c4551fd-1a04-4b1c-a107-901a3712a77a" providerId="ADAL" clId="{B9496A88-2333-4445-9971-203F940791B8}" dt="2022-08-09T09:21:26.877" v="41" actId="26606"/>
          <ac:spMkLst>
            <pc:docMk/>
            <pc:sldMk cId="1765891362" sldId="259"/>
            <ac:spMk id="46" creationId="{5707F116-8EC0-4822-9067-186AC8C96EB8}"/>
          </ac:spMkLst>
        </pc:spChg>
        <pc:spChg chg="add del">
          <ac:chgData name="Sudip Shrestha" userId="2c4551fd-1a04-4b1c-a107-901a3712a77a" providerId="ADAL" clId="{B9496A88-2333-4445-9971-203F940791B8}" dt="2022-08-09T09:21:26.877" v="41" actId="26606"/>
          <ac:spMkLst>
            <pc:docMk/>
            <pc:sldMk cId="1765891362" sldId="259"/>
            <ac:spMk id="47" creationId="{6BFBE7AA-40DE-4FE5-B385-5CA874501B05}"/>
          </ac:spMkLst>
        </pc:spChg>
        <pc:spChg chg="add del">
          <ac:chgData name="Sudip Shrestha" userId="2c4551fd-1a04-4b1c-a107-901a3712a77a" providerId="ADAL" clId="{B9496A88-2333-4445-9971-203F940791B8}" dt="2022-08-09T09:21:26.877" v="41" actId="26606"/>
          <ac:spMkLst>
            <pc:docMk/>
            <pc:sldMk cId="1765891362" sldId="259"/>
            <ac:spMk id="48" creationId="{41ACE746-85D5-45EE-8944-61B542B392FC}"/>
          </ac:spMkLst>
        </pc:spChg>
        <pc:spChg chg="add del">
          <ac:chgData name="Sudip Shrestha" userId="2c4551fd-1a04-4b1c-a107-901a3712a77a" providerId="ADAL" clId="{B9496A88-2333-4445-9971-203F940791B8}" dt="2022-08-09T09:21:26.877" v="41" actId="26606"/>
          <ac:spMkLst>
            <pc:docMk/>
            <pc:sldMk cId="1765891362" sldId="259"/>
            <ac:spMk id="49" creationId="{00BB3E03-CC38-4FA6-9A99-701C62D05A5B}"/>
          </ac:spMkLst>
        </pc:spChg>
        <pc:spChg chg="add del">
          <ac:chgData name="Sudip Shrestha" userId="2c4551fd-1a04-4b1c-a107-901a3712a77a" providerId="ADAL" clId="{B9496A88-2333-4445-9971-203F940791B8}" dt="2022-08-09T09:21:28.666" v="43" actId="26606"/>
          <ac:spMkLst>
            <pc:docMk/>
            <pc:sldMk cId="1765891362" sldId="259"/>
            <ac:spMk id="51" creationId="{BAD76F3E-3A97-486B-B402-44400A8B9173}"/>
          </ac:spMkLst>
        </pc:spChg>
        <pc:spChg chg="add del">
          <ac:chgData name="Sudip Shrestha" userId="2c4551fd-1a04-4b1c-a107-901a3712a77a" providerId="ADAL" clId="{B9496A88-2333-4445-9971-203F940791B8}" dt="2022-08-09T09:21:28.666" v="43" actId="26606"/>
          <ac:spMkLst>
            <pc:docMk/>
            <pc:sldMk cId="1765891362" sldId="259"/>
            <ac:spMk id="52" creationId="{391F6B52-91F4-4AEB-B6DB-29FEBCF28C8B}"/>
          </ac:spMkLst>
        </pc:spChg>
        <pc:spChg chg="add del">
          <ac:chgData name="Sudip Shrestha" userId="2c4551fd-1a04-4b1c-a107-901a3712a77a" providerId="ADAL" clId="{B9496A88-2333-4445-9971-203F940791B8}" dt="2022-08-09T09:21:28.666" v="43" actId="26606"/>
          <ac:spMkLst>
            <pc:docMk/>
            <pc:sldMk cId="1765891362" sldId="259"/>
            <ac:spMk id="53" creationId="{2CD6F061-7C53-44F4-9794-953DB70A451B}"/>
          </ac:spMkLst>
        </pc:spChg>
        <pc:spChg chg="add del">
          <ac:chgData name="Sudip Shrestha" userId="2c4551fd-1a04-4b1c-a107-901a3712a77a" providerId="ADAL" clId="{B9496A88-2333-4445-9971-203F940791B8}" dt="2022-08-09T09:21:30.134" v="45" actId="26606"/>
          <ac:spMkLst>
            <pc:docMk/>
            <pc:sldMk cId="1765891362" sldId="259"/>
            <ac:spMk id="55" creationId="{66B332A4-D438-4773-A77F-5ED49A448D9D}"/>
          </ac:spMkLst>
        </pc:spChg>
        <pc:spChg chg="add del">
          <ac:chgData name="Sudip Shrestha" userId="2c4551fd-1a04-4b1c-a107-901a3712a77a" providerId="ADAL" clId="{B9496A88-2333-4445-9971-203F940791B8}" dt="2022-08-09T09:21:30.134" v="45" actId="26606"/>
          <ac:spMkLst>
            <pc:docMk/>
            <pc:sldMk cId="1765891362" sldId="259"/>
            <ac:spMk id="56" creationId="{DF9AD32D-FF05-44F4-BD4D-9CEE89B71EB9}"/>
          </ac:spMkLst>
        </pc:spChg>
        <pc:spChg chg="add del">
          <ac:chgData name="Sudip Shrestha" userId="2c4551fd-1a04-4b1c-a107-901a3712a77a" providerId="ADAL" clId="{B9496A88-2333-4445-9971-203F940791B8}" dt="2022-08-09T09:21:33.983" v="47" actId="26606"/>
          <ac:spMkLst>
            <pc:docMk/>
            <pc:sldMk cId="1765891362" sldId="259"/>
            <ac:spMk id="58" creationId="{B35D3C1D-A6AE-4FCA-BB76-A4748CE5DE55}"/>
          </ac:spMkLst>
        </pc:spChg>
        <pc:spChg chg="add del">
          <ac:chgData name="Sudip Shrestha" userId="2c4551fd-1a04-4b1c-a107-901a3712a77a" providerId="ADAL" clId="{B9496A88-2333-4445-9971-203F940791B8}" dt="2022-08-09T09:21:33.983" v="47" actId="26606"/>
          <ac:spMkLst>
            <pc:docMk/>
            <pc:sldMk cId="1765891362" sldId="259"/>
            <ac:spMk id="59" creationId="{6D5BF818-2283-4CC9-A120-9225CEDFA6D2}"/>
          </ac:spMkLst>
        </pc:spChg>
        <pc:spChg chg="add del">
          <ac:chgData name="Sudip Shrestha" userId="2c4551fd-1a04-4b1c-a107-901a3712a77a" providerId="ADAL" clId="{B9496A88-2333-4445-9971-203F940791B8}" dt="2022-08-09T09:21:33.983" v="47" actId="26606"/>
          <ac:spMkLst>
            <pc:docMk/>
            <pc:sldMk cId="1765891362" sldId="259"/>
            <ac:spMk id="60" creationId="{063A42EF-20CC-4BCC-9D0B-222CF3AAE8C9}"/>
          </ac:spMkLst>
        </pc:spChg>
        <pc:spChg chg="add">
          <ac:chgData name="Sudip Shrestha" userId="2c4551fd-1a04-4b1c-a107-901a3712a77a" providerId="ADAL" clId="{B9496A88-2333-4445-9971-203F940791B8}" dt="2022-08-09T09:21:33.998" v="48" actId="26606"/>
          <ac:spMkLst>
            <pc:docMk/>
            <pc:sldMk cId="1765891362" sldId="259"/>
            <ac:spMk id="62" creationId="{D5189306-04D9-4982-9EBE-938B344A1113}"/>
          </ac:spMkLst>
        </pc:spChg>
        <pc:spChg chg="add">
          <ac:chgData name="Sudip Shrestha" userId="2c4551fd-1a04-4b1c-a107-901a3712a77a" providerId="ADAL" clId="{B9496A88-2333-4445-9971-203F940791B8}" dt="2022-08-09T09:21:33.998" v="48" actId="26606"/>
          <ac:spMkLst>
            <pc:docMk/>
            <pc:sldMk cId="1765891362" sldId="259"/>
            <ac:spMk id="63" creationId="{102C4642-2AB4-49A1-89D9-3E5C01E99D58}"/>
          </ac:spMkLst>
        </pc:spChg>
        <pc:spChg chg="add">
          <ac:chgData name="Sudip Shrestha" userId="2c4551fd-1a04-4b1c-a107-901a3712a77a" providerId="ADAL" clId="{B9496A88-2333-4445-9971-203F940791B8}" dt="2022-08-09T09:21:33.998" v="48" actId="26606"/>
          <ac:spMkLst>
            <pc:docMk/>
            <pc:sldMk cId="1765891362" sldId="259"/>
            <ac:spMk id="64" creationId="{82EAAEF9-78E9-4B67-93B4-CD09F7570300}"/>
          </ac:spMkLst>
        </pc:spChg>
        <pc:spChg chg="add">
          <ac:chgData name="Sudip Shrestha" userId="2c4551fd-1a04-4b1c-a107-901a3712a77a" providerId="ADAL" clId="{B9496A88-2333-4445-9971-203F940791B8}" dt="2022-08-09T09:21:33.998" v="48" actId="26606"/>
          <ac:spMkLst>
            <pc:docMk/>
            <pc:sldMk cId="1765891362" sldId="259"/>
            <ac:spMk id="65" creationId="{2CE23D09-8BA3-4FEE-892D-ACE847DC085D}"/>
          </ac:spMkLst>
        </pc:spChg>
        <pc:spChg chg="add">
          <ac:chgData name="Sudip Shrestha" userId="2c4551fd-1a04-4b1c-a107-901a3712a77a" providerId="ADAL" clId="{B9496A88-2333-4445-9971-203F940791B8}" dt="2022-08-09T09:21:33.998" v="48" actId="26606"/>
          <ac:spMkLst>
            <pc:docMk/>
            <pc:sldMk cId="1765891362" sldId="259"/>
            <ac:spMk id="66" creationId="{5707F116-8EC0-4822-9067-186AC8C96EB8}"/>
          </ac:spMkLst>
        </pc:spChg>
        <pc:spChg chg="add">
          <ac:chgData name="Sudip Shrestha" userId="2c4551fd-1a04-4b1c-a107-901a3712a77a" providerId="ADAL" clId="{B9496A88-2333-4445-9971-203F940791B8}" dt="2022-08-09T09:21:33.998" v="48" actId="26606"/>
          <ac:spMkLst>
            <pc:docMk/>
            <pc:sldMk cId="1765891362" sldId="259"/>
            <ac:spMk id="67" creationId="{6BFBE7AA-40DE-4FE5-B385-5CA874501B05}"/>
          </ac:spMkLst>
        </pc:spChg>
        <pc:spChg chg="add">
          <ac:chgData name="Sudip Shrestha" userId="2c4551fd-1a04-4b1c-a107-901a3712a77a" providerId="ADAL" clId="{B9496A88-2333-4445-9971-203F940791B8}" dt="2022-08-09T09:21:33.998" v="48" actId="26606"/>
          <ac:spMkLst>
            <pc:docMk/>
            <pc:sldMk cId="1765891362" sldId="259"/>
            <ac:spMk id="68" creationId="{41ACE746-85D5-45EE-8944-61B542B392FC}"/>
          </ac:spMkLst>
        </pc:spChg>
        <pc:spChg chg="add">
          <ac:chgData name="Sudip Shrestha" userId="2c4551fd-1a04-4b1c-a107-901a3712a77a" providerId="ADAL" clId="{B9496A88-2333-4445-9971-203F940791B8}" dt="2022-08-09T09:21:33.998" v="48" actId="26606"/>
          <ac:spMkLst>
            <pc:docMk/>
            <pc:sldMk cId="1765891362" sldId="259"/>
            <ac:spMk id="69" creationId="{00BB3E03-CC38-4FA6-9A99-701C62D05A5B}"/>
          </ac:spMkLst>
        </pc:spChg>
        <pc:cxnChg chg="add del">
          <ac:chgData name="Sudip Shrestha" userId="2c4551fd-1a04-4b1c-a107-901a3712a77a" providerId="ADAL" clId="{B9496A88-2333-4445-9971-203F940791B8}" dt="2022-08-09T09:21:04.963" v="34" actId="26606"/>
          <ac:cxnSpMkLst>
            <pc:docMk/>
            <pc:sldMk cId="1765891362" sldId="259"/>
            <ac:cxnSpMk id="17" creationId="{7B2D303B-3DD0-4319-9EAD-361847FEC71D}"/>
          </ac:cxnSpMkLst>
        </pc:cxnChg>
      </pc:sldChg>
      <pc:sldChg chg="addSp delSp modSp new mod setBg">
        <pc:chgData name="Sudip Shrestha" userId="2c4551fd-1a04-4b1c-a107-901a3712a77a" providerId="ADAL" clId="{B9496A88-2333-4445-9971-203F940791B8}" dt="2022-08-09T09:24:05.648" v="62" actId="26606"/>
        <pc:sldMkLst>
          <pc:docMk/>
          <pc:sldMk cId="1817245683" sldId="260"/>
        </pc:sldMkLst>
        <pc:spChg chg="del">
          <ac:chgData name="Sudip Shrestha" userId="2c4551fd-1a04-4b1c-a107-901a3712a77a" providerId="ADAL" clId="{B9496A88-2333-4445-9971-203F940791B8}" dt="2022-08-09T09:24:02.838" v="61" actId="478"/>
          <ac:spMkLst>
            <pc:docMk/>
            <pc:sldMk cId="1817245683" sldId="260"/>
            <ac:spMk id="2" creationId="{202687A4-8C21-FAE4-3621-D62BC97AC9DC}"/>
          </ac:spMkLst>
        </pc:spChg>
        <pc:spChg chg="del">
          <ac:chgData name="Sudip Shrestha" userId="2c4551fd-1a04-4b1c-a107-901a3712a77a" providerId="ADAL" clId="{B9496A88-2333-4445-9971-203F940791B8}" dt="2022-08-09T09:22:33.697" v="50"/>
          <ac:spMkLst>
            <pc:docMk/>
            <pc:sldMk cId="1817245683" sldId="260"/>
            <ac:spMk id="3" creationId="{33F2ED3E-213A-A163-2F5A-1619B4F6B6DF}"/>
          </ac:spMkLst>
        </pc:spChg>
        <pc:spChg chg="add">
          <ac:chgData name="Sudip Shrestha" userId="2c4551fd-1a04-4b1c-a107-901a3712a77a" providerId="ADAL" clId="{B9496A88-2333-4445-9971-203F940791B8}" dt="2022-08-09T09:24:05.648" v="62" actId="26606"/>
          <ac:spMkLst>
            <pc:docMk/>
            <pc:sldMk cId="1817245683" sldId="260"/>
            <ac:spMk id="12" creationId="{A9F529C3-C941-49FD-8C67-82F134F64BDB}"/>
          </ac:spMkLst>
        </pc:spChg>
        <pc:spChg chg="add">
          <ac:chgData name="Sudip Shrestha" userId="2c4551fd-1a04-4b1c-a107-901a3712a77a" providerId="ADAL" clId="{B9496A88-2333-4445-9971-203F940791B8}" dt="2022-08-09T09:24:05.648" v="62" actId="26606"/>
          <ac:spMkLst>
            <pc:docMk/>
            <pc:sldMk cId="1817245683" sldId="260"/>
            <ac:spMk id="14" creationId="{20586029-32A0-47E5-9AEC-AE3ABA6B94D0}"/>
          </ac:spMkLst>
        </pc:spChg>
        <pc:picChg chg="add mod ord">
          <ac:chgData name="Sudip Shrestha" userId="2c4551fd-1a04-4b1c-a107-901a3712a77a" providerId="ADAL" clId="{B9496A88-2333-4445-9971-203F940791B8}" dt="2022-08-09T09:24:05.648" v="62" actId="26606"/>
          <ac:picMkLst>
            <pc:docMk/>
            <pc:sldMk cId="1817245683" sldId="260"/>
            <ac:picMk id="5" creationId="{29B256E3-9D2E-CA34-B2B2-F7A9185E9CF8}"/>
          </ac:picMkLst>
        </pc:picChg>
        <pc:picChg chg="add mod">
          <ac:chgData name="Sudip Shrestha" userId="2c4551fd-1a04-4b1c-a107-901a3712a77a" providerId="ADAL" clId="{B9496A88-2333-4445-9971-203F940791B8}" dt="2022-08-09T09:24:05.648" v="62" actId="26606"/>
          <ac:picMkLst>
            <pc:docMk/>
            <pc:sldMk cId="1817245683" sldId="260"/>
            <ac:picMk id="7" creationId="{9923B504-E0BD-5AD1-64C2-217775F2A394}"/>
          </ac:picMkLst>
        </pc:picChg>
        <pc:cxnChg chg="add">
          <ac:chgData name="Sudip Shrestha" userId="2c4551fd-1a04-4b1c-a107-901a3712a77a" providerId="ADAL" clId="{B9496A88-2333-4445-9971-203F940791B8}" dt="2022-08-09T09:24:05.648" v="62" actId="26606"/>
          <ac:cxnSpMkLst>
            <pc:docMk/>
            <pc:sldMk cId="1817245683" sldId="260"/>
            <ac:cxnSpMk id="16" creationId="{8C730EAB-A532-4295-A302-FB4B90DB9F5E}"/>
          </ac:cxnSpMkLst>
        </pc:cxnChg>
      </pc:sldChg>
      <pc:sldChg chg="addSp delSp modSp new mod setBg addAnim">
        <pc:chgData name="Sudip Shrestha" userId="2c4551fd-1a04-4b1c-a107-901a3712a77a" providerId="ADAL" clId="{B9496A88-2333-4445-9971-203F940791B8}" dt="2022-08-09T09:37:30.856" v="199"/>
        <pc:sldMkLst>
          <pc:docMk/>
          <pc:sldMk cId="2226851982" sldId="261"/>
        </pc:sldMkLst>
        <pc:spChg chg="mod ord">
          <ac:chgData name="Sudip Shrestha" userId="2c4551fd-1a04-4b1c-a107-901a3712a77a" providerId="ADAL" clId="{B9496A88-2333-4445-9971-203F940791B8}" dt="2022-08-09T09:37:30.855" v="198" actId="26606"/>
          <ac:spMkLst>
            <pc:docMk/>
            <pc:sldMk cId="2226851982" sldId="261"/>
            <ac:spMk id="2" creationId="{5C77EB83-FD81-1BC8-C7D2-2C98C66A4893}"/>
          </ac:spMkLst>
        </pc:spChg>
        <pc:spChg chg="del">
          <ac:chgData name="Sudip Shrestha" userId="2c4551fd-1a04-4b1c-a107-901a3712a77a" providerId="ADAL" clId="{B9496A88-2333-4445-9971-203F940791B8}" dt="2022-08-09T09:34:09.190" v="176" actId="478"/>
          <ac:spMkLst>
            <pc:docMk/>
            <pc:sldMk cId="2226851982" sldId="261"/>
            <ac:spMk id="3" creationId="{6A6729F8-E98D-5E16-6A8A-C6CB93EF98D8}"/>
          </ac:spMkLst>
        </pc:spChg>
        <pc:spChg chg="add del">
          <ac:chgData name="Sudip Shrestha" userId="2c4551fd-1a04-4b1c-a107-901a3712a77a" providerId="ADAL" clId="{B9496A88-2333-4445-9971-203F940791B8}" dt="2022-08-09T09:37:30.855" v="198" actId="26606"/>
          <ac:spMkLst>
            <pc:docMk/>
            <pc:sldMk cId="2226851982" sldId="261"/>
            <ac:spMk id="10" creationId="{3B47FC9C-2ED3-4100-A4EF-E8CDFEE106C9}"/>
          </ac:spMkLst>
        </pc:spChg>
        <pc:spChg chg="add">
          <ac:chgData name="Sudip Shrestha" userId="2c4551fd-1a04-4b1c-a107-901a3712a77a" providerId="ADAL" clId="{B9496A88-2333-4445-9971-203F940791B8}" dt="2022-08-09T09:37:30.855" v="198" actId="26606"/>
          <ac:spMkLst>
            <pc:docMk/>
            <pc:sldMk cId="2226851982" sldId="261"/>
            <ac:spMk id="15" creationId="{37C89E4B-3C9F-44B9-8B86-D9E3D112D8EC}"/>
          </ac:spMkLst>
        </pc:spChg>
        <pc:picChg chg="add mod">
          <ac:chgData name="Sudip Shrestha" userId="2c4551fd-1a04-4b1c-a107-901a3712a77a" providerId="ADAL" clId="{B9496A88-2333-4445-9971-203F940791B8}" dt="2022-08-09T09:37:30.855" v="198" actId="26606"/>
          <ac:picMkLst>
            <pc:docMk/>
            <pc:sldMk cId="2226851982" sldId="261"/>
            <ac:picMk id="5" creationId="{F99EC64F-83E2-AFE4-606F-3679CA181E79}"/>
          </ac:picMkLst>
        </pc:picChg>
        <pc:cxnChg chg="add">
          <ac:chgData name="Sudip Shrestha" userId="2c4551fd-1a04-4b1c-a107-901a3712a77a" providerId="ADAL" clId="{B9496A88-2333-4445-9971-203F940791B8}" dt="2022-08-09T09:37:30.855" v="198" actId="26606"/>
          <ac:cxnSpMkLst>
            <pc:docMk/>
            <pc:sldMk cId="2226851982" sldId="261"/>
            <ac:cxnSpMk id="17" creationId="{AA2EAA10-076F-46BD-8F0F-B9A2FB77A85C}"/>
          </ac:cxnSpMkLst>
        </pc:cxnChg>
        <pc:cxnChg chg="add">
          <ac:chgData name="Sudip Shrestha" userId="2c4551fd-1a04-4b1c-a107-901a3712a77a" providerId="ADAL" clId="{B9496A88-2333-4445-9971-203F940791B8}" dt="2022-08-09T09:37:30.855" v="198" actId="26606"/>
          <ac:cxnSpMkLst>
            <pc:docMk/>
            <pc:sldMk cId="2226851982" sldId="261"/>
            <ac:cxnSpMk id="19" creationId="{D891E407-403B-4764-86C9-33A56D3BCAA3}"/>
          </ac:cxnSpMkLst>
        </pc:cxnChg>
      </pc:sldChg>
      <pc:sldChg chg="addSp delSp modSp new mod setBg">
        <pc:chgData name="Sudip Shrestha" userId="2c4551fd-1a04-4b1c-a107-901a3712a77a" providerId="ADAL" clId="{B9496A88-2333-4445-9971-203F940791B8}" dt="2022-08-09T09:25:59.335" v="70" actId="26606"/>
        <pc:sldMkLst>
          <pc:docMk/>
          <pc:sldMk cId="1135411677" sldId="262"/>
        </pc:sldMkLst>
        <pc:spChg chg="del">
          <ac:chgData name="Sudip Shrestha" userId="2c4551fd-1a04-4b1c-a107-901a3712a77a" providerId="ADAL" clId="{B9496A88-2333-4445-9971-203F940791B8}" dt="2022-08-09T09:25:53.415" v="65" actId="478"/>
          <ac:spMkLst>
            <pc:docMk/>
            <pc:sldMk cId="1135411677" sldId="262"/>
            <ac:spMk id="2" creationId="{64A35A7E-3C40-A28D-6111-0F72928FE652}"/>
          </ac:spMkLst>
        </pc:spChg>
        <pc:spChg chg="del">
          <ac:chgData name="Sudip Shrestha" userId="2c4551fd-1a04-4b1c-a107-901a3712a77a" providerId="ADAL" clId="{B9496A88-2333-4445-9971-203F940791B8}" dt="2022-08-09T09:25:54.493" v="66" actId="478"/>
          <ac:spMkLst>
            <pc:docMk/>
            <pc:sldMk cId="1135411677" sldId="262"/>
            <ac:spMk id="3" creationId="{8F6B7822-20B0-980E-0351-3B02366F2B8A}"/>
          </ac:spMkLst>
        </pc:spChg>
        <pc:spChg chg="add">
          <ac:chgData name="Sudip Shrestha" userId="2c4551fd-1a04-4b1c-a107-901a3712a77a" providerId="ADAL" clId="{B9496A88-2333-4445-9971-203F940791B8}" dt="2022-08-09T09:25:59.335" v="70" actId="26606"/>
          <ac:spMkLst>
            <pc:docMk/>
            <pc:sldMk cId="1135411677" sldId="262"/>
            <ac:spMk id="10" creationId="{F3060C83-F051-4F0E-ABAD-AA0DFC48B218}"/>
          </ac:spMkLst>
        </pc:spChg>
        <pc:spChg chg="add">
          <ac:chgData name="Sudip Shrestha" userId="2c4551fd-1a04-4b1c-a107-901a3712a77a" providerId="ADAL" clId="{B9496A88-2333-4445-9971-203F940791B8}" dt="2022-08-09T09:25:59.335" v="70" actId="26606"/>
          <ac:spMkLst>
            <pc:docMk/>
            <pc:sldMk cId="1135411677" sldId="262"/>
            <ac:spMk id="12" creationId="{83C98ABE-055B-441F-B07E-44F97F083C39}"/>
          </ac:spMkLst>
        </pc:spChg>
        <pc:spChg chg="add">
          <ac:chgData name="Sudip Shrestha" userId="2c4551fd-1a04-4b1c-a107-901a3712a77a" providerId="ADAL" clId="{B9496A88-2333-4445-9971-203F940791B8}" dt="2022-08-09T09:25:59.335" v="70" actId="26606"/>
          <ac:spMkLst>
            <pc:docMk/>
            <pc:sldMk cId="1135411677" sldId="262"/>
            <ac:spMk id="14" creationId="{29FDB030-9B49-4CED-8CCD-4D99382388AC}"/>
          </ac:spMkLst>
        </pc:spChg>
        <pc:spChg chg="add">
          <ac:chgData name="Sudip Shrestha" userId="2c4551fd-1a04-4b1c-a107-901a3712a77a" providerId="ADAL" clId="{B9496A88-2333-4445-9971-203F940791B8}" dt="2022-08-09T09:25:59.335" v="70" actId="26606"/>
          <ac:spMkLst>
            <pc:docMk/>
            <pc:sldMk cId="1135411677" sldId="262"/>
            <ac:spMk id="16" creationId="{3783CA14-24A1-485C-8B30-D6A5D87987AD}"/>
          </ac:spMkLst>
        </pc:spChg>
        <pc:spChg chg="add">
          <ac:chgData name="Sudip Shrestha" userId="2c4551fd-1a04-4b1c-a107-901a3712a77a" providerId="ADAL" clId="{B9496A88-2333-4445-9971-203F940791B8}" dt="2022-08-09T09:25:59.335" v="70" actId="26606"/>
          <ac:spMkLst>
            <pc:docMk/>
            <pc:sldMk cId="1135411677" sldId="262"/>
            <ac:spMk id="18" creationId="{9A97C86A-04D6-40F7-AE84-31AB43E6A846}"/>
          </ac:spMkLst>
        </pc:spChg>
        <pc:spChg chg="add">
          <ac:chgData name="Sudip Shrestha" userId="2c4551fd-1a04-4b1c-a107-901a3712a77a" providerId="ADAL" clId="{B9496A88-2333-4445-9971-203F940791B8}" dt="2022-08-09T09:25:59.335" v="70" actId="26606"/>
          <ac:spMkLst>
            <pc:docMk/>
            <pc:sldMk cId="1135411677" sldId="262"/>
            <ac:spMk id="20" creationId="{FF9F2414-84E8-453E-B1F3-389FDE8192D9}"/>
          </ac:spMkLst>
        </pc:spChg>
        <pc:spChg chg="add">
          <ac:chgData name="Sudip Shrestha" userId="2c4551fd-1a04-4b1c-a107-901a3712a77a" providerId="ADAL" clId="{B9496A88-2333-4445-9971-203F940791B8}" dt="2022-08-09T09:25:59.335" v="70" actId="26606"/>
          <ac:spMkLst>
            <pc:docMk/>
            <pc:sldMk cId="1135411677" sldId="262"/>
            <ac:spMk id="22" creationId="{3ECA69A1-7536-43AC-85EF-C7106179F5ED}"/>
          </ac:spMkLst>
        </pc:spChg>
        <pc:picChg chg="add mod">
          <ac:chgData name="Sudip Shrestha" userId="2c4551fd-1a04-4b1c-a107-901a3712a77a" providerId="ADAL" clId="{B9496A88-2333-4445-9971-203F940791B8}" dt="2022-08-09T09:25:59.335" v="70" actId="26606"/>
          <ac:picMkLst>
            <pc:docMk/>
            <pc:sldMk cId="1135411677" sldId="262"/>
            <ac:picMk id="5" creationId="{A1C53592-E3AA-4C3E-233F-421B789AD128}"/>
          </ac:picMkLst>
        </pc:picChg>
      </pc:sldChg>
      <pc:sldChg chg="addSp delSp modSp new mod setBg">
        <pc:chgData name="Sudip Shrestha" userId="2c4551fd-1a04-4b1c-a107-901a3712a77a" providerId="ADAL" clId="{B9496A88-2333-4445-9971-203F940791B8}" dt="2022-08-09T09:28:08.235" v="81" actId="26606"/>
        <pc:sldMkLst>
          <pc:docMk/>
          <pc:sldMk cId="396445582" sldId="263"/>
        </pc:sldMkLst>
        <pc:spChg chg="del">
          <ac:chgData name="Sudip Shrestha" userId="2c4551fd-1a04-4b1c-a107-901a3712a77a" providerId="ADAL" clId="{B9496A88-2333-4445-9971-203F940791B8}" dt="2022-08-09T09:27:43.564" v="72" actId="478"/>
          <ac:spMkLst>
            <pc:docMk/>
            <pc:sldMk cId="396445582" sldId="263"/>
            <ac:spMk id="2" creationId="{161D1A96-9A36-8EE5-E70E-CCF911273120}"/>
          </ac:spMkLst>
        </pc:spChg>
        <pc:spChg chg="del">
          <ac:chgData name="Sudip Shrestha" userId="2c4551fd-1a04-4b1c-a107-901a3712a77a" providerId="ADAL" clId="{B9496A88-2333-4445-9971-203F940791B8}" dt="2022-08-09T09:27:44.618" v="73" actId="478"/>
          <ac:spMkLst>
            <pc:docMk/>
            <pc:sldMk cId="396445582" sldId="263"/>
            <ac:spMk id="3" creationId="{093D96E8-DD5B-C522-CE36-47203DF23BF0}"/>
          </ac:spMkLst>
        </pc:spChg>
        <pc:spChg chg="add del">
          <ac:chgData name="Sudip Shrestha" userId="2c4551fd-1a04-4b1c-a107-901a3712a77a" providerId="ADAL" clId="{B9496A88-2333-4445-9971-203F940791B8}" dt="2022-08-09T09:28:04.760" v="78" actId="26606"/>
          <ac:spMkLst>
            <pc:docMk/>
            <pc:sldMk cId="396445582" sldId="263"/>
            <ac:spMk id="10" creationId="{F3060C83-F051-4F0E-ABAD-AA0DFC48B218}"/>
          </ac:spMkLst>
        </pc:spChg>
        <pc:spChg chg="add del">
          <ac:chgData name="Sudip Shrestha" userId="2c4551fd-1a04-4b1c-a107-901a3712a77a" providerId="ADAL" clId="{B9496A88-2333-4445-9971-203F940791B8}" dt="2022-08-09T09:28:04.760" v="78" actId="26606"/>
          <ac:spMkLst>
            <pc:docMk/>
            <pc:sldMk cId="396445582" sldId="263"/>
            <ac:spMk id="12" creationId="{83C98ABE-055B-441F-B07E-44F97F083C39}"/>
          </ac:spMkLst>
        </pc:spChg>
        <pc:spChg chg="add del">
          <ac:chgData name="Sudip Shrestha" userId="2c4551fd-1a04-4b1c-a107-901a3712a77a" providerId="ADAL" clId="{B9496A88-2333-4445-9971-203F940791B8}" dt="2022-08-09T09:28:04.760" v="78" actId="26606"/>
          <ac:spMkLst>
            <pc:docMk/>
            <pc:sldMk cId="396445582" sldId="263"/>
            <ac:spMk id="14" creationId="{29FDB030-9B49-4CED-8CCD-4D99382388AC}"/>
          </ac:spMkLst>
        </pc:spChg>
        <pc:spChg chg="add del">
          <ac:chgData name="Sudip Shrestha" userId="2c4551fd-1a04-4b1c-a107-901a3712a77a" providerId="ADAL" clId="{B9496A88-2333-4445-9971-203F940791B8}" dt="2022-08-09T09:28:04.760" v="78" actId="26606"/>
          <ac:spMkLst>
            <pc:docMk/>
            <pc:sldMk cId="396445582" sldId="263"/>
            <ac:spMk id="16" creationId="{3783CA14-24A1-485C-8B30-D6A5D87987AD}"/>
          </ac:spMkLst>
        </pc:spChg>
        <pc:spChg chg="add del">
          <ac:chgData name="Sudip Shrestha" userId="2c4551fd-1a04-4b1c-a107-901a3712a77a" providerId="ADAL" clId="{B9496A88-2333-4445-9971-203F940791B8}" dt="2022-08-09T09:28:04.760" v="78" actId="26606"/>
          <ac:spMkLst>
            <pc:docMk/>
            <pc:sldMk cId="396445582" sldId="263"/>
            <ac:spMk id="18" creationId="{9A97C86A-04D6-40F7-AE84-31AB43E6A846}"/>
          </ac:spMkLst>
        </pc:spChg>
        <pc:spChg chg="add del">
          <ac:chgData name="Sudip Shrestha" userId="2c4551fd-1a04-4b1c-a107-901a3712a77a" providerId="ADAL" clId="{B9496A88-2333-4445-9971-203F940791B8}" dt="2022-08-09T09:28:04.760" v="78" actId="26606"/>
          <ac:spMkLst>
            <pc:docMk/>
            <pc:sldMk cId="396445582" sldId="263"/>
            <ac:spMk id="20" creationId="{FF9F2414-84E8-453E-B1F3-389FDE8192D9}"/>
          </ac:spMkLst>
        </pc:spChg>
        <pc:spChg chg="add del">
          <ac:chgData name="Sudip Shrestha" userId="2c4551fd-1a04-4b1c-a107-901a3712a77a" providerId="ADAL" clId="{B9496A88-2333-4445-9971-203F940791B8}" dt="2022-08-09T09:28:04.760" v="78" actId="26606"/>
          <ac:spMkLst>
            <pc:docMk/>
            <pc:sldMk cId="396445582" sldId="263"/>
            <ac:spMk id="22" creationId="{3ECA69A1-7536-43AC-85EF-C7106179F5ED}"/>
          </ac:spMkLst>
        </pc:spChg>
        <pc:spChg chg="add del">
          <ac:chgData name="Sudip Shrestha" userId="2c4551fd-1a04-4b1c-a107-901a3712a77a" providerId="ADAL" clId="{B9496A88-2333-4445-9971-203F940791B8}" dt="2022-08-09T09:28:08.226" v="80" actId="26606"/>
          <ac:spMkLst>
            <pc:docMk/>
            <pc:sldMk cId="396445582" sldId="263"/>
            <ac:spMk id="24" creationId="{AB8C311F-7253-4AED-9701-7FC0708C41C7}"/>
          </ac:spMkLst>
        </pc:spChg>
        <pc:spChg chg="add del">
          <ac:chgData name="Sudip Shrestha" userId="2c4551fd-1a04-4b1c-a107-901a3712a77a" providerId="ADAL" clId="{B9496A88-2333-4445-9971-203F940791B8}" dt="2022-08-09T09:28:08.226" v="80" actId="26606"/>
          <ac:spMkLst>
            <pc:docMk/>
            <pc:sldMk cId="396445582" sldId="263"/>
            <ac:spMk id="25" creationId="{E2384209-CB15-4CDF-9D31-C44FD9A3F20D}"/>
          </ac:spMkLst>
        </pc:spChg>
        <pc:spChg chg="add del">
          <ac:chgData name="Sudip Shrestha" userId="2c4551fd-1a04-4b1c-a107-901a3712a77a" providerId="ADAL" clId="{B9496A88-2333-4445-9971-203F940791B8}" dt="2022-08-09T09:28:08.226" v="80" actId="26606"/>
          <ac:spMkLst>
            <pc:docMk/>
            <pc:sldMk cId="396445582" sldId="263"/>
            <ac:spMk id="26" creationId="{2633B3B5-CC90-43F0-8714-D31D1F3F0209}"/>
          </ac:spMkLst>
        </pc:spChg>
        <pc:spChg chg="add del">
          <ac:chgData name="Sudip Shrestha" userId="2c4551fd-1a04-4b1c-a107-901a3712a77a" providerId="ADAL" clId="{B9496A88-2333-4445-9971-203F940791B8}" dt="2022-08-09T09:28:08.226" v="80" actId="26606"/>
          <ac:spMkLst>
            <pc:docMk/>
            <pc:sldMk cId="396445582" sldId="263"/>
            <ac:spMk id="27" creationId="{A8D57A06-A426-446D-B02C-A2DC6B62E45E}"/>
          </ac:spMkLst>
        </pc:spChg>
        <pc:spChg chg="add">
          <ac:chgData name="Sudip Shrestha" userId="2c4551fd-1a04-4b1c-a107-901a3712a77a" providerId="ADAL" clId="{B9496A88-2333-4445-9971-203F940791B8}" dt="2022-08-09T09:28:08.235" v="81" actId="26606"/>
          <ac:spMkLst>
            <pc:docMk/>
            <pc:sldMk cId="396445582" sldId="263"/>
            <ac:spMk id="29" creationId="{F3060C83-F051-4F0E-ABAD-AA0DFC48B218}"/>
          </ac:spMkLst>
        </pc:spChg>
        <pc:spChg chg="add">
          <ac:chgData name="Sudip Shrestha" userId="2c4551fd-1a04-4b1c-a107-901a3712a77a" providerId="ADAL" clId="{B9496A88-2333-4445-9971-203F940791B8}" dt="2022-08-09T09:28:08.235" v="81" actId="26606"/>
          <ac:spMkLst>
            <pc:docMk/>
            <pc:sldMk cId="396445582" sldId="263"/>
            <ac:spMk id="30" creationId="{83C98ABE-055B-441F-B07E-44F97F083C39}"/>
          </ac:spMkLst>
        </pc:spChg>
        <pc:spChg chg="add">
          <ac:chgData name="Sudip Shrestha" userId="2c4551fd-1a04-4b1c-a107-901a3712a77a" providerId="ADAL" clId="{B9496A88-2333-4445-9971-203F940791B8}" dt="2022-08-09T09:28:08.235" v="81" actId="26606"/>
          <ac:spMkLst>
            <pc:docMk/>
            <pc:sldMk cId="396445582" sldId="263"/>
            <ac:spMk id="31" creationId="{29FDB030-9B49-4CED-8CCD-4D99382388AC}"/>
          </ac:spMkLst>
        </pc:spChg>
        <pc:spChg chg="add">
          <ac:chgData name="Sudip Shrestha" userId="2c4551fd-1a04-4b1c-a107-901a3712a77a" providerId="ADAL" clId="{B9496A88-2333-4445-9971-203F940791B8}" dt="2022-08-09T09:28:08.235" v="81" actId="26606"/>
          <ac:spMkLst>
            <pc:docMk/>
            <pc:sldMk cId="396445582" sldId="263"/>
            <ac:spMk id="32" creationId="{3783CA14-24A1-485C-8B30-D6A5D87987AD}"/>
          </ac:spMkLst>
        </pc:spChg>
        <pc:spChg chg="add">
          <ac:chgData name="Sudip Shrestha" userId="2c4551fd-1a04-4b1c-a107-901a3712a77a" providerId="ADAL" clId="{B9496A88-2333-4445-9971-203F940791B8}" dt="2022-08-09T09:28:08.235" v="81" actId="26606"/>
          <ac:spMkLst>
            <pc:docMk/>
            <pc:sldMk cId="396445582" sldId="263"/>
            <ac:spMk id="33" creationId="{9A97C86A-04D6-40F7-AE84-31AB43E6A846}"/>
          </ac:spMkLst>
        </pc:spChg>
        <pc:spChg chg="add">
          <ac:chgData name="Sudip Shrestha" userId="2c4551fd-1a04-4b1c-a107-901a3712a77a" providerId="ADAL" clId="{B9496A88-2333-4445-9971-203F940791B8}" dt="2022-08-09T09:28:08.235" v="81" actId="26606"/>
          <ac:spMkLst>
            <pc:docMk/>
            <pc:sldMk cId="396445582" sldId="263"/>
            <ac:spMk id="34" creationId="{FF9F2414-84E8-453E-B1F3-389FDE8192D9}"/>
          </ac:spMkLst>
        </pc:spChg>
        <pc:spChg chg="add">
          <ac:chgData name="Sudip Shrestha" userId="2c4551fd-1a04-4b1c-a107-901a3712a77a" providerId="ADAL" clId="{B9496A88-2333-4445-9971-203F940791B8}" dt="2022-08-09T09:28:08.235" v="81" actId="26606"/>
          <ac:spMkLst>
            <pc:docMk/>
            <pc:sldMk cId="396445582" sldId="263"/>
            <ac:spMk id="35" creationId="{3ECA69A1-7536-43AC-85EF-C7106179F5ED}"/>
          </ac:spMkLst>
        </pc:spChg>
        <pc:picChg chg="add mod">
          <ac:chgData name="Sudip Shrestha" userId="2c4551fd-1a04-4b1c-a107-901a3712a77a" providerId="ADAL" clId="{B9496A88-2333-4445-9971-203F940791B8}" dt="2022-08-09T09:28:08.235" v="81" actId="26606"/>
          <ac:picMkLst>
            <pc:docMk/>
            <pc:sldMk cId="396445582" sldId="263"/>
            <ac:picMk id="5" creationId="{1256A290-1DBD-1E71-C5BC-39BEC432EEAE}"/>
          </ac:picMkLst>
        </pc:picChg>
      </pc:sldChg>
      <pc:sldChg chg="addSp delSp modSp new mod ord setBg">
        <pc:chgData name="Sudip Shrestha" userId="2c4551fd-1a04-4b1c-a107-901a3712a77a" providerId="ADAL" clId="{B9496A88-2333-4445-9971-203F940791B8}" dt="2022-08-09T15:58:50.618" v="245"/>
        <pc:sldMkLst>
          <pc:docMk/>
          <pc:sldMk cId="2352814218" sldId="264"/>
        </pc:sldMkLst>
        <pc:spChg chg="mod">
          <ac:chgData name="Sudip Shrestha" userId="2c4551fd-1a04-4b1c-a107-901a3712a77a" providerId="ADAL" clId="{B9496A88-2333-4445-9971-203F940791B8}" dt="2022-08-09T15:57:08.350" v="243" actId="26606"/>
          <ac:spMkLst>
            <pc:docMk/>
            <pc:sldMk cId="2352814218" sldId="264"/>
            <ac:spMk id="2" creationId="{DC41EE30-C799-13E2-BEDC-AE52CDEDA5A0}"/>
          </ac:spMkLst>
        </pc:spChg>
        <pc:spChg chg="del mod">
          <ac:chgData name="Sudip Shrestha" userId="2c4551fd-1a04-4b1c-a107-901a3712a77a" providerId="ADAL" clId="{B9496A88-2333-4445-9971-203F940791B8}" dt="2022-08-09T15:57:08.350" v="243" actId="26606"/>
          <ac:spMkLst>
            <pc:docMk/>
            <pc:sldMk cId="2352814218" sldId="264"/>
            <ac:spMk id="3" creationId="{A0F0DD38-3F33-C50A-5EE5-E5D0DC114B08}"/>
          </ac:spMkLst>
        </pc:spChg>
        <pc:spChg chg="add">
          <ac:chgData name="Sudip Shrestha" userId="2c4551fd-1a04-4b1c-a107-901a3712a77a" providerId="ADAL" clId="{B9496A88-2333-4445-9971-203F940791B8}" dt="2022-08-09T15:57:08.350" v="243" actId="26606"/>
          <ac:spMkLst>
            <pc:docMk/>
            <pc:sldMk cId="2352814218" sldId="264"/>
            <ac:spMk id="9" creationId="{3A5B4632-C963-4296-86F0-79AA9EA5AE98}"/>
          </ac:spMkLst>
        </pc:spChg>
        <pc:graphicFrameChg chg="add">
          <ac:chgData name="Sudip Shrestha" userId="2c4551fd-1a04-4b1c-a107-901a3712a77a" providerId="ADAL" clId="{B9496A88-2333-4445-9971-203F940791B8}" dt="2022-08-09T15:57:08.350" v="243" actId="26606"/>
          <ac:graphicFrameMkLst>
            <pc:docMk/>
            <pc:sldMk cId="2352814218" sldId="264"/>
            <ac:graphicFrameMk id="5" creationId="{B81408D8-E13D-A1D9-5080-4D6C219676D4}"/>
          </ac:graphicFrameMkLst>
        </pc:graphicFrameChg>
      </pc:sldChg>
      <pc:sldChg chg="addSp delSp modSp new mod setBg">
        <pc:chgData name="Sudip Shrestha" userId="2c4551fd-1a04-4b1c-a107-901a3712a77a" providerId="ADAL" clId="{B9496A88-2333-4445-9971-203F940791B8}" dt="2022-08-09T15:56:21.753" v="233" actId="26606"/>
        <pc:sldMkLst>
          <pc:docMk/>
          <pc:sldMk cId="1935374156" sldId="265"/>
        </pc:sldMkLst>
        <pc:spChg chg="mod">
          <ac:chgData name="Sudip Shrestha" userId="2c4551fd-1a04-4b1c-a107-901a3712a77a" providerId="ADAL" clId="{B9496A88-2333-4445-9971-203F940791B8}" dt="2022-08-09T15:56:21.753" v="233" actId="26606"/>
          <ac:spMkLst>
            <pc:docMk/>
            <pc:sldMk cId="1935374156" sldId="265"/>
            <ac:spMk id="2" creationId="{2A9CA6F4-DBA1-903E-C8FA-56BFA3329C50}"/>
          </ac:spMkLst>
        </pc:spChg>
        <pc:spChg chg="add del mod">
          <ac:chgData name="Sudip Shrestha" userId="2c4551fd-1a04-4b1c-a107-901a3712a77a" providerId="ADAL" clId="{B9496A88-2333-4445-9971-203F940791B8}" dt="2022-08-09T15:56:21.753" v="233" actId="26606"/>
          <ac:spMkLst>
            <pc:docMk/>
            <pc:sldMk cId="1935374156" sldId="265"/>
            <ac:spMk id="3" creationId="{8A121AB0-65B1-DB41-F750-0C75850E473E}"/>
          </ac:spMkLst>
        </pc:spChg>
        <pc:spChg chg="add del">
          <ac:chgData name="Sudip Shrestha" userId="2c4551fd-1a04-4b1c-a107-901a3712a77a" providerId="ADAL" clId="{B9496A88-2333-4445-9971-203F940791B8}" dt="2022-08-09T15:56:21.745" v="232" actId="26606"/>
          <ac:spMkLst>
            <pc:docMk/>
            <pc:sldMk cId="1935374156" sldId="265"/>
            <ac:spMk id="11" creationId="{D1EA859B-E555-4109-94F3-6700E046E008}"/>
          </ac:spMkLst>
        </pc:spChg>
        <pc:spChg chg="add del">
          <ac:chgData name="Sudip Shrestha" userId="2c4551fd-1a04-4b1c-a107-901a3712a77a" providerId="ADAL" clId="{B9496A88-2333-4445-9971-203F940791B8}" dt="2022-08-09T15:55:55.135" v="222" actId="26606"/>
          <ac:spMkLst>
            <pc:docMk/>
            <pc:sldMk cId="1935374156" sldId="265"/>
            <ac:spMk id="12" creationId="{5D7F64A8-D625-4F61-A290-B499BB62ACFF}"/>
          </ac:spMkLst>
        </pc:spChg>
        <pc:spChg chg="add del">
          <ac:chgData name="Sudip Shrestha" userId="2c4551fd-1a04-4b1c-a107-901a3712a77a" providerId="ADAL" clId="{B9496A88-2333-4445-9971-203F940791B8}" dt="2022-08-09T15:56:21.745" v="232" actId="26606"/>
          <ac:spMkLst>
            <pc:docMk/>
            <pc:sldMk cId="1935374156" sldId="265"/>
            <ac:spMk id="15" creationId="{04812C46-200A-4DEB-A05E-3ED6C68C2387}"/>
          </ac:spMkLst>
        </pc:spChg>
        <pc:spChg chg="add del">
          <ac:chgData name="Sudip Shrestha" userId="2c4551fd-1a04-4b1c-a107-901a3712a77a" providerId="ADAL" clId="{B9496A88-2333-4445-9971-203F940791B8}" dt="2022-08-09T15:56:21.745" v="232" actId="26606"/>
          <ac:spMkLst>
            <pc:docMk/>
            <pc:sldMk cId="1935374156" sldId="265"/>
            <ac:spMk id="17" creationId="{8A121AB0-65B1-DB41-F750-0C75850E473E}"/>
          </ac:spMkLst>
        </pc:spChg>
        <pc:spChg chg="add">
          <ac:chgData name="Sudip Shrestha" userId="2c4551fd-1a04-4b1c-a107-901a3712a77a" providerId="ADAL" clId="{B9496A88-2333-4445-9971-203F940791B8}" dt="2022-08-09T15:56:21.753" v="233" actId="26606"/>
          <ac:spMkLst>
            <pc:docMk/>
            <pc:sldMk cId="1935374156" sldId="265"/>
            <ac:spMk id="19" creationId="{2B566528-1B12-4246-9431-5C2D7D081168}"/>
          </ac:spMkLst>
        </pc:spChg>
        <pc:spChg chg="add">
          <ac:chgData name="Sudip Shrestha" userId="2c4551fd-1a04-4b1c-a107-901a3712a77a" providerId="ADAL" clId="{B9496A88-2333-4445-9971-203F940791B8}" dt="2022-08-09T15:56:21.753" v="233" actId="26606"/>
          <ac:spMkLst>
            <pc:docMk/>
            <pc:sldMk cId="1935374156" sldId="265"/>
            <ac:spMk id="24" creationId="{8A121AB0-65B1-DB41-F750-0C75850E473E}"/>
          </ac:spMkLst>
        </pc:spChg>
        <pc:spChg chg="add">
          <ac:chgData name="Sudip Shrestha" userId="2c4551fd-1a04-4b1c-a107-901a3712a77a" providerId="ADAL" clId="{B9496A88-2333-4445-9971-203F940791B8}" dt="2022-08-09T15:56:21.753" v="233" actId="26606"/>
          <ac:spMkLst>
            <pc:docMk/>
            <pc:sldMk cId="1935374156" sldId="265"/>
            <ac:spMk id="25" creationId="{D3F51FEB-38FB-4F6C-9F7B-2F2AFAB65463}"/>
          </ac:spMkLst>
        </pc:spChg>
        <pc:spChg chg="add">
          <ac:chgData name="Sudip Shrestha" userId="2c4551fd-1a04-4b1c-a107-901a3712a77a" providerId="ADAL" clId="{B9496A88-2333-4445-9971-203F940791B8}" dt="2022-08-09T15:56:21.753" v="233" actId="26606"/>
          <ac:spMkLst>
            <pc:docMk/>
            <pc:sldMk cId="1935374156" sldId="265"/>
            <ac:spMk id="26" creationId="{1E547BA6-BAE0-43BB-A7CA-60F69CE252F0}"/>
          </ac:spMkLst>
        </pc:spChg>
        <pc:grpChg chg="add">
          <ac:chgData name="Sudip Shrestha" userId="2c4551fd-1a04-4b1c-a107-901a3712a77a" providerId="ADAL" clId="{B9496A88-2333-4445-9971-203F940791B8}" dt="2022-08-09T15:56:21.753" v="233" actId="26606"/>
          <ac:grpSpMkLst>
            <pc:docMk/>
            <pc:sldMk cId="1935374156" sldId="265"/>
            <ac:grpSpMk id="21" creationId="{07EAA094-9CF6-4695-958A-33D9BCAA9474}"/>
          </ac:grpSpMkLst>
        </pc:grpChg>
        <pc:graphicFrameChg chg="add del">
          <ac:chgData name="Sudip Shrestha" userId="2c4551fd-1a04-4b1c-a107-901a3712a77a" providerId="ADAL" clId="{B9496A88-2333-4445-9971-203F940791B8}" dt="2022-08-09T15:55:57.504" v="224" actId="26606"/>
          <ac:graphicFrameMkLst>
            <pc:docMk/>
            <pc:sldMk cId="1935374156" sldId="265"/>
            <ac:graphicFrameMk id="5" creationId="{6F3A8E16-3C6E-A735-CE1E-2A148E9C9352}"/>
          </ac:graphicFrameMkLst>
        </pc:graphicFrameChg>
        <pc:graphicFrameChg chg="add del">
          <ac:chgData name="Sudip Shrestha" userId="2c4551fd-1a04-4b1c-a107-901a3712a77a" providerId="ADAL" clId="{B9496A88-2333-4445-9971-203F940791B8}" dt="2022-08-09T15:56:04.567" v="226" actId="26606"/>
          <ac:graphicFrameMkLst>
            <pc:docMk/>
            <pc:sldMk cId="1935374156" sldId="265"/>
            <ac:graphicFrameMk id="8" creationId="{A0D18195-E6B7-8B15-F48C-75926DFD915F}"/>
          </ac:graphicFrameMkLst>
        </pc:graphicFrameChg>
        <pc:graphicFrameChg chg="add del">
          <ac:chgData name="Sudip Shrestha" userId="2c4551fd-1a04-4b1c-a107-901a3712a77a" providerId="ADAL" clId="{B9496A88-2333-4445-9971-203F940791B8}" dt="2022-08-09T15:56:06.399" v="228" actId="26606"/>
          <ac:graphicFrameMkLst>
            <pc:docMk/>
            <pc:sldMk cId="1935374156" sldId="265"/>
            <ac:graphicFrameMk id="10" creationId="{468EFC0A-83F5-E6FC-C16A-30BE5AB9ABB7}"/>
          </ac:graphicFrameMkLst>
        </pc:graphicFrameChg>
        <pc:graphicFrameChg chg="add del">
          <ac:chgData name="Sudip Shrestha" userId="2c4551fd-1a04-4b1c-a107-901a3712a77a" providerId="ADAL" clId="{B9496A88-2333-4445-9971-203F940791B8}" dt="2022-08-09T15:56:09.094" v="230" actId="26606"/>
          <ac:graphicFrameMkLst>
            <pc:docMk/>
            <pc:sldMk cId="1935374156" sldId="265"/>
            <ac:graphicFrameMk id="13" creationId="{9A40B9C5-3639-6930-CBF0-1034AF1C1AA9}"/>
          </ac:graphicFrameMkLst>
        </pc:graphicFrameChg>
        <pc:picChg chg="add del">
          <ac:chgData name="Sudip Shrestha" userId="2c4551fd-1a04-4b1c-a107-901a3712a77a" providerId="ADAL" clId="{B9496A88-2333-4445-9971-203F940791B8}" dt="2022-08-09T15:55:55.135" v="222" actId="26606"/>
          <ac:picMkLst>
            <pc:docMk/>
            <pc:sldMk cId="1935374156" sldId="265"/>
            <ac:picMk id="7" creationId="{96B18535-7592-22E4-E919-784731BEB8E9}"/>
          </ac:picMkLst>
        </pc:picChg>
        <pc:picChg chg="add del">
          <ac:chgData name="Sudip Shrestha" userId="2c4551fd-1a04-4b1c-a107-901a3712a77a" providerId="ADAL" clId="{B9496A88-2333-4445-9971-203F940791B8}" dt="2022-08-09T15:55:55.135" v="222" actId="26606"/>
          <ac:picMkLst>
            <pc:docMk/>
            <pc:sldMk cId="1935374156" sldId="265"/>
            <ac:picMk id="9" creationId="{A6AB9077-3273-4843-B3F6-83AF6C85D77E}"/>
          </ac:picMkLst>
        </pc:picChg>
        <pc:picChg chg="add del">
          <ac:chgData name="Sudip Shrestha" userId="2c4551fd-1a04-4b1c-a107-901a3712a77a" providerId="ADAL" clId="{B9496A88-2333-4445-9971-203F940791B8}" dt="2022-08-09T15:56:21.745" v="232" actId="26606"/>
          <ac:picMkLst>
            <pc:docMk/>
            <pc:sldMk cId="1935374156" sldId="265"/>
            <ac:picMk id="16" creationId="{7A455F93-9345-920F-8D84-735945B1A5FD}"/>
          </ac:picMkLst>
        </pc:picChg>
        <pc:picChg chg="add">
          <ac:chgData name="Sudip Shrestha" userId="2c4551fd-1a04-4b1c-a107-901a3712a77a" providerId="ADAL" clId="{B9496A88-2333-4445-9971-203F940791B8}" dt="2022-08-09T15:56:21.753" v="233" actId="26606"/>
          <ac:picMkLst>
            <pc:docMk/>
            <pc:sldMk cId="1935374156" sldId="265"/>
            <ac:picMk id="20" creationId="{CACB0C03-4611-8148-14C5-EB9217CCBE5B}"/>
          </ac:picMkLst>
        </pc:picChg>
      </pc:sldChg>
      <pc:sldChg chg="addSp delSp modSp new mod setBg">
        <pc:chgData name="Sudip Shrestha" userId="2c4551fd-1a04-4b1c-a107-901a3712a77a" providerId="ADAL" clId="{B9496A88-2333-4445-9971-203F940791B8}" dt="2022-08-09T09:33:59.830" v="175" actId="26606"/>
        <pc:sldMkLst>
          <pc:docMk/>
          <pc:sldMk cId="3824289244" sldId="266"/>
        </pc:sldMkLst>
        <pc:spChg chg="mo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2" creationId="{563A6CDE-4AE8-7FD3-1E7F-A1C08FE414B9}"/>
          </ac:spMkLst>
        </pc:spChg>
        <pc:spChg chg="del">
          <ac:chgData name="Sudip Shrestha" userId="2c4551fd-1a04-4b1c-a107-901a3712a77a" providerId="ADAL" clId="{B9496A88-2333-4445-9971-203F940791B8}" dt="2022-08-09T09:33:45.740" v="174" actId="478"/>
          <ac:spMkLst>
            <pc:docMk/>
            <pc:sldMk cId="3824289244" sldId="266"/>
            <ac:spMk id="3" creationId="{B2AD1C45-D897-3FE2-5E0C-25BEBBC47F49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7" creationId="{EE39DFCF-9247-4DE5-BB93-074BFAF07A3F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9" creationId="{442B652E-D499-4CDA-8F7A-60469EDBCBE3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11" creationId="{484A22B8-F5B6-47C2-B88E-DADAF379130D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13" creationId="{A987C18C-164D-4263-B486-4647A98E888E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15" creationId="{E7E98B39-04C6-408B-92FD-76862874063D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17" creationId="{981C8C27-2457-421F-BDC4-7B4EA3C78286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19" creationId="{CEA13C66-82C1-44AF-972B-8F5CCA41B6D9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21" creationId="{9DB36437-FE59-457E-91A7-396BBD3C9C6A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23" creationId="{844D3693-2EFE-4667-89D5-47E2D5920912}"/>
          </ac:spMkLst>
        </pc:spChg>
        <pc:spChg chg="add">
          <ac:chgData name="Sudip Shrestha" userId="2c4551fd-1a04-4b1c-a107-901a3712a77a" providerId="ADAL" clId="{B9496A88-2333-4445-9971-203F940791B8}" dt="2022-08-09T09:33:59.830" v="175" actId="26606"/>
          <ac:spMkLst>
            <pc:docMk/>
            <pc:sldMk cId="3824289244" sldId="266"/>
            <ac:spMk id="25" creationId="{C21FD796-9CD0-404D-8DF5-5274C0BCC75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51383-1DB4-40BC-8EC1-6C8F77297EB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46623CB8-5D4E-4ACE-90B5-845E9A76E9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Systems thinking</a:t>
          </a:r>
          <a:endParaRPr lang="en-US"/>
        </a:p>
      </dgm:t>
    </dgm:pt>
    <dgm:pt modelId="{AE19373D-9010-47C9-AF1C-1DED5D1FE82B}" type="parTrans" cxnId="{3CBF60C1-9123-4DB2-9F8F-498B71711A5D}">
      <dgm:prSet/>
      <dgm:spPr/>
      <dgm:t>
        <a:bodyPr/>
        <a:lstStyle/>
        <a:p>
          <a:endParaRPr lang="en-US"/>
        </a:p>
      </dgm:t>
    </dgm:pt>
    <dgm:pt modelId="{8893D96F-4EA9-462B-A7F9-F2A20F72C0A1}" type="sibTrans" cxnId="{3CBF60C1-9123-4DB2-9F8F-498B71711A5D}">
      <dgm:prSet/>
      <dgm:spPr/>
      <dgm:t>
        <a:bodyPr/>
        <a:lstStyle/>
        <a:p>
          <a:endParaRPr lang="en-US"/>
        </a:p>
      </dgm:t>
    </dgm:pt>
    <dgm:pt modelId="{B23E5FAD-A0F1-4FF4-A315-DAB3BE4318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</a:t>
          </a:r>
          <a:r>
            <a:rPr lang="en-US" b="0" i="0"/>
            <a:t>mplifying feedback loops</a:t>
          </a:r>
          <a:endParaRPr lang="en-US"/>
        </a:p>
      </dgm:t>
    </dgm:pt>
    <dgm:pt modelId="{95A36128-D96A-4B0B-A578-8DADBF5D577E}" type="parTrans" cxnId="{44F863EA-6458-4E94-A43B-41815DC0116C}">
      <dgm:prSet/>
      <dgm:spPr/>
      <dgm:t>
        <a:bodyPr/>
        <a:lstStyle/>
        <a:p>
          <a:endParaRPr lang="en-US"/>
        </a:p>
      </dgm:t>
    </dgm:pt>
    <dgm:pt modelId="{7C531E48-5A4A-4FFE-BFD2-43F5CA239D00}" type="sibTrans" cxnId="{44F863EA-6458-4E94-A43B-41815DC0116C}">
      <dgm:prSet/>
      <dgm:spPr/>
      <dgm:t>
        <a:bodyPr/>
        <a:lstStyle/>
        <a:p>
          <a:endParaRPr lang="en-US"/>
        </a:p>
      </dgm:t>
    </dgm:pt>
    <dgm:pt modelId="{830E4672-A5DA-49D9-988D-687F2ACF06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</a:t>
          </a:r>
          <a:r>
            <a:rPr lang="en-US" b="0" i="0"/>
            <a:t> culture of </a:t>
          </a:r>
          <a:r>
            <a:rPr lang="en-GB" b="0" i="0"/>
            <a:t>continuous experimentation and learning</a:t>
          </a:r>
          <a:endParaRPr lang="en-US"/>
        </a:p>
      </dgm:t>
    </dgm:pt>
    <dgm:pt modelId="{97F0465C-3BBF-4FE8-A49F-E42E8B8B7396}" type="parTrans" cxnId="{1990B03F-82DC-41A9-972A-775BEAC221C4}">
      <dgm:prSet/>
      <dgm:spPr/>
      <dgm:t>
        <a:bodyPr/>
        <a:lstStyle/>
        <a:p>
          <a:endParaRPr lang="en-US"/>
        </a:p>
      </dgm:t>
    </dgm:pt>
    <dgm:pt modelId="{3CF06EFC-A547-4BD7-ADEE-74F8799DDC8F}" type="sibTrans" cxnId="{1990B03F-82DC-41A9-972A-775BEAC221C4}">
      <dgm:prSet/>
      <dgm:spPr/>
      <dgm:t>
        <a:bodyPr/>
        <a:lstStyle/>
        <a:p>
          <a:endParaRPr lang="en-US"/>
        </a:p>
      </dgm:t>
    </dgm:pt>
    <dgm:pt modelId="{63712CFF-AE8F-4A9F-9F41-3B6BD661D0E7}" type="pres">
      <dgm:prSet presAssocID="{6A451383-1DB4-40BC-8EC1-6C8F77297EB5}" presName="root" presStyleCnt="0">
        <dgm:presLayoutVars>
          <dgm:dir/>
          <dgm:resizeHandles val="exact"/>
        </dgm:presLayoutVars>
      </dgm:prSet>
      <dgm:spPr/>
    </dgm:pt>
    <dgm:pt modelId="{BA585541-FDB9-44C5-9AC1-62B3630C245E}" type="pres">
      <dgm:prSet presAssocID="{46623CB8-5D4E-4ACE-90B5-845E9A76E9E5}" presName="compNode" presStyleCnt="0"/>
      <dgm:spPr/>
    </dgm:pt>
    <dgm:pt modelId="{5568AEF1-8673-4E2C-A0EC-C9A3962DBDCF}" type="pres">
      <dgm:prSet presAssocID="{46623CB8-5D4E-4ACE-90B5-845E9A76E9E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C36BB67-0922-434A-A73E-C8305C8B4123}" type="pres">
      <dgm:prSet presAssocID="{46623CB8-5D4E-4ACE-90B5-845E9A76E9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AF2143-EBFB-4140-B54D-07FF1F673CFD}" type="pres">
      <dgm:prSet presAssocID="{46623CB8-5D4E-4ACE-90B5-845E9A76E9E5}" presName="spaceRect" presStyleCnt="0"/>
      <dgm:spPr/>
    </dgm:pt>
    <dgm:pt modelId="{EA33C4A5-881F-4DDA-8660-AA85CFC51F9E}" type="pres">
      <dgm:prSet presAssocID="{46623CB8-5D4E-4ACE-90B5-845E9A76E9E5}" presName="textRect" presStyleLbl="revTx" presStyleIdx="0" presStyleCnt="3">
        <dgm:presLayoutVars>
          <dgm:chMax val="1"/>
          <dgm:chPref val="1"/>
        </dgm:presLayoutVars>
      </dgm:prSet>
      <dgm:spPr/>
    </dgm:pt>
    <dgm:pt modelId="{FD068CA7-A7CC-4171-A443-0D4B83F624E9}" type="pres">
      <dgm:prSet presAssocID="{8893D96F-4EA9-462B-A7F9-F2A20F72C0A1}" presName="sibTrans" presStyleCnt="0"/>
      <dgm:spPr/>
    </dgm:pt>
    <dgm:pt modelId="{C5AF19F8-FD11-4768-94F5-B5D8F12A6171}" type="pres">
      <dgm:prSet presAssocID="{B23E5FAD-A0F1-4FF4-A315-DAB3BE431872}" presName="compNode" presStyleCnt="0"/>
      <dgm:spPr/>
    </dgm:pt>
    <dgm:pt modelId="{91A6C4B8-5FD4-434D-BDDD-2C7BF40EF57F}" type="pres">
      <dgm:prSet presAssocID="{B23E5FAD-A0F1-4FF4-A315-DAB3BE43187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9C5764-11BC-4776-B26F-B3B45D51E92C}" type="pres">
      <dgm:prSet presAssocID="{B23E5FAD-A0F1-4FF4-A315-DAB3BE4318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E71A48F-99D9-4F19-80F1-A3856E0137D2}" type="pres">
      <dgm:prSet presAssocID="{B23E5FAD-A0F1-4FF4-A315-DAB3BE431872}" presName="spaceRect" presStyleCnt="0"/>
      <dgm:spPr/>
    </dgm:pt>
    <dgm:pt modelId="{B507C0A9-2BCF-48DA-853F-781AD163F3AC}" type="pres">
      <dgm:prSet presAssocID="{B23E5FAD-A0F1-4FF4-A315-DAB3BE431872}" presName="textRect" presStyleLbl="revTx" presStyleIdx="1" presStyleCnt="3">
        <dgm:presLayoutVars>
          <dgm:chMax val="1"/>
          <dgm:chPref val="1"/>
        </dgm:presLayoutVars>
      </dgm:prSet>
      <dgm:spPr/>
    </dgm:pt>
    <dgm:pt modelId="{D9AA0AB9-04B8-4ACC-889A-26892719A768}" type="pres">
      <dgm:prSet presAssocID="{7C531E48-5A4A-4FFE-BFD2-43F5CA239D00}" presName="sibTrans" presStyleCnt="0"/>
      <dgm:spPr/>
    </dgm:pt>
    <dgm:pt modelId="{FFD4EBA8-D7AE-4D8D-BEFC-04CF8D835829}" type="pres">
      <dgm:prSet presAssocID="{830E4672-A5DA-49D9-988D-687F2ACF06B4}" presName="compNode" presStyleCnt="0"/>
      <dgm:spPr/>
    </dgm:pt>
    <dgm:pt modelId="{8CDA3104-5303-46A0-82F7-FC243E38C8C7}" type="pres">
      <dgm:prSet presAssocID="{830E4672-A5DA-49D9-988D-687F2ACF06B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9F8730-EA17-45BB-9797-BC2AF503C551}" type="pres">
      <dgm:prSet presAssocID="{830E4672-A5DA-49D9-988D-687F2ACF06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EAE526E1-86C4-44CE-915B-A650E7A119E9}" type="pres">
      <dgm:prSet presAssocID="{830E4672-A5DA-49D9-988D-687F2ACF06B4}" presName="spaceRect" presStyleCnt="0"/>
      <dgm:spPr/>
    </dgm:pt>
    <dgm:pt modelId="{099B7B66-F3AA-48C7-A5EC-F12F47A3F062}" type="pres">
      <dgm:prSet presAssocID="{830E4672-A5DA-49D9-988D-687F2ACF06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D77028-3C6A-4394-A141-F50841B31414}" type="presOf" srcId="{6A451383-1DB4-40BC-8EC1-6C8F77297EB5}" destId="{63712CFF-AE8F-4A9F-9F41-3B6BD661D0E7}" srcOrd="0" destOrd="0" presId="urn:microsoft.com/office/officeart/2018/5/layout/IconLeafLabelList"/>
    <dgm:cxn modelId="{1990B03F-82DC-41A9-972A-775BEAC221C4}" srcId="{6A451383-1DB4-40BC-8EC1-6C8F77297EB5}" destId="{830E4672-A5DA-49D9-988D-687F2ACF06B4}" srcOrd="2" destOrd="0" parTransId="{97F0465C-3BBF-4FE8-A49F-E42E8B8B7396}" sibTransId="{3CF06EFC-A547-4BD7-ADEE-74F8799DDC8F}"/>
    <dgm:cxn modelId="{BDB40364-D0A6-4AC0-81A2-0E08D8B77DC6}" type="presOf" srcId="{46623CB8-5D4E-4ACE-90B5-845E9A76E9E5}" destId="{EA33C4A5-881F-4DDA-8660-AA85CFC51F9E}" srcOrd="0" destOrd="0" presId="urn:microsoft.com/office/officeart/2018/5/layout/IconLeafLabelList"/>
    <dgm:cxn modelId="{FA5F0F8F-6A2F-4FD1-8CBB-2499CA480B8F}" type="presOf" srcId="{830E4672-A5DA-49D9-988D-687F2ACF06B4}" destId="{099B7B66-F3AA-48C7-A5EC-F12F47A3F062}" srcOrd="0" destOrd="0" presId="urn:microsoft.com/office/officeart/2018/5/layout/IconLeafLabelList"/>
    <dgm:cxn modelId="{3CBF60C1-9123-4DB2-9F8F-498B71711A5D}" srcId="{6A451383-1DB4-40BC-8EC1-6C8F77297EB5}" destId="{46623CB8-5D4E-4ACE-90B5-845E9A76E9E5}" srcOrd="0" destOrd="0" parTransId="{AE19373D-9010-47C9-AF1C-1DED5D1FE82B}" sibTransId="{8893D96F-4EA9-462B-A7F9-F2A20F72C0A1}"/>
    <dgm:cxn modelId="{44F863EA-6458-4E94-A43B-41815DC0116C}" srcId="{6A451383-1DB4-40BC-8EC1-6C8F77297EB5}" destId="{B23E5FAD-A0F1-4FF4-A315-DAB3BE431872}" srcOrd="1" destOrd="0" parTransId="{95A36128-D96A-4B0B-A578-8DADBF5D577E}" sibTransId="{7C531E48-5A4A-4FFE-BFD2-43F5CA239D00}"/>
    <dgm:cxn modelId="{A74907FA-F266-460B-B4C1-F15E3A2B98CF}" type="presOf" srcId="{B23E5FAD-A0F1-4FF4-A315-DAB3BE431872}" destId="{B507C0A9-2BCF-48DA-853F-781AD163F3AC}" srcOrd="0" destOrd="0" presId="urn:microsoft.com/office/officeart/2018/5/layout/IconLeafLabelList"/>
    <dgm:cxn modelId="{1DC98EBF-BE80-4864-B3A1-43C70D843AA7}" type="presParOf" srcId="{63712CFF-AE8F-4A9F-9F41-3B6BD661D0E7}" destId="{BA585541-FDB9-44C5-9AC1-62B3630C245E}" srcOrd="0" destOrd="0" presId="urn:microsoft.com/office/officeart/2018/5/layout/IconLeafLabelList"/>
    <dgm:cxn modelId="{F09A6798-3188-45ED-83B6-7423D77EEF13}" type="presParOf" srcId="{BA585541-FDB9-44C5-9AC1-62B3630C245E}" destId="{5568AEF1-8673-4E2C-A0EC-C9A3962DBDCF}" srcOrd="0" destOrd="0" presId="urn:microsoft.com/office/officeart/2018/5/layout/IconLeafLabelList"/>
    <dgm:cxn modelId="{76017FCE-DB57-4BAB-B646-9DE71A043C76}" type="presParOf" srcId="{BA585541-FDB9-44C5-9AC1-62B3630C245E}" destId="{CC36BB67-0922-434A-A73E-C8305C8B4123}" srcOrd="1" destOrd="0" presId="urn:microsoft.com/office/officeart/2018/5/layout/IconLeafLabelList"/>
    <dgm:cxn modelId="{A8CF4C10-DCBE-451F-9E9F-157C788B4EF2}" type="presParOf" srcId="{BA585541-FDB9-44C5-9AC1-62B3630C245E}" destId="{A3AF2143-EBFB-4140-B54D-07FF1F673CFD}" srcOrd="2" destOrd="0" presId="urn:microsoft.com/office/officeart/2018/5/layout/IconLeafLabelList"/>
    <dgm:cxn modelId="{A7A1E642-0F3B-4EFB-866E-FB061B6A8BA3}" type="presParOf" srcId="{BA585541-FDB9-44C5-9AC1-62B3630C245E}" destId="{EA33C4A5-881F-4DDA-8660-AA85CFC51F9E}" srcOrd="3" destOrd="0" presId="urn:microsoft.com/office/officeart/2018/5/layout/IconLeafLabelList"/>
    <dgm:cxn modelId="{5016177E-1CB7-4D72-94A0-A4302F12D443}" type="presParOf" srcId="{63712CFF-AE8F-4A9F-9F41-3B6BD661D0E7}" destId="{FD068CA7-A7CC-4171-A443-0D4B83F624E9}" srcOrd="1" destOrd="0" presId="urn:microsoft.com/office/officeart/2018/5/layout/IconLeafLabelList"/>
    <dgm:cxn modelId="{E9E6E839-4934-4222-A54C-078944AC6E06}" type="presParOf" srcId="{63712CFF-AE8F-4A9F-9F41-3B6BD661D0E7}" destId="{C5AF19F8-FD11-4768-94F5-B5D8F12A6171}" srcOrd="2" destOrd="0" presId="urn:microsoft.com/office/officeart/2018/5/layout/IconLeafLabelList"/>
    <dgm:cxn modelId="{012DD4BD-051F-4D52-8112-CEB9C6600192}" type="presParOf" srcId="{C5AF19F8-FD11-4768-94F5-B5D8F12A6171}" destId="{91A6C4B8-5FD4-434D-BDDD-2C7BF40EF57F}" srcOrd="0" destOrd="0" presId="urn:microsoft.com/office/officeart/2018/5/layout/IconLeafLabelList"/>
    <dgm:cxn modelId="{F6036388-29F7-45D9-8C6F-0874C3968B71}" type="presParOf" srcId="{C5AF19F8-FD11-4768-94F5-B5D8F12A6171}" destId="{529C5764-11BC-4776-B26F-B3B45D51E92C}" srcOrd="1" destOrd="0" presId="urn:microsoft.com/office/officeart/2018/5/layout/IconLeafLabelList"/>
    <dgm:cxn modelId="{1C6DC735-ECDA-47F9-BF1F-AAEF5A2185D4}" type="presParOf" srcId="{C5AF19F8-FD11-4768-94F5-B5D8F12A6171}" destId="{6E71A48F-99D9-4F19-80F1-A3856E0137D2}" srcOrd="2" destOrd="0" presId="urn:microsoft.com/office/officeart/2018/5/layout/IconLeafLabelList"/>
    <dgm:cxn modelId="{0A116421-ABDA-4751-98DC-6D9FA5767A19}" type="presParOf" srcId="{C5AF19F8-FD11-4768-94F5-B5D8F12A6171}" destId="{B507C0A9-2BCF-48DA-853F-781AD163F3AC}" srcOrd="3" destOrd="0" presId="urn:microsoft.com/office/officeart/2018/5/layout/IconLeafLabelList"/>
    <dgm:cxn modelId="{81D2BF6B-14FA-4B6D-B799-96F389BB9FB5}" type="presParOf" srcId="{63712CFF-AE8F-4A9F-9F41-3B6BD661D0E7}" destId="{D9AA0AB9-04B8-4ACC-889A-26892719A768}" srcOrd="3" destOrd="0" presId="urn:microsoft.com/office/officeart/2018/5/layout/IconLeafLabelList"/>
    <dgm:cxn modelId="{4C2620C3-DC27-4952-8140-7C98123EE348}" type="presParOf" srcId="{63712CFF-AE8F-4A9F-9F41-3B6BD661D0E7}" destId="{FFD4EBA8-D7AE-4D8D-BEFC-04CF8D835829}" srcOrd="4" destOrd="0" presId="urn:microsoft.com/office/officeart/2018/5/layout/IconLeafLabelList"/>
    <dgm:cxn modelId="{D6407DCF-22CE-4653-AF92-481B48C5C787}" type="presParOf" srcId="{FFD4EBA8-D7AE-4D8D-BEFC-04CF8D835829}" destId="{8CDA3104-5303-46A0-82F7-FC243E38C8C7}" srcOrd="0" destOrd="0" presId="urn:microsoft.com/office/officeart/2018/5/layout/IconLeafLabelList"/>
    <dgm:cxn modelId="{B54B5CAD-816D-42FA-973F-C33B880A4BA8}" type="presParOf" srcId="{FFD4EBA8-D7AE-4D8D-BEFC-04CF8D835829}" destId="{6B9F8730-EA17-45BB-9797-BC2AF503C551}" srcOrd="1" destOrd="0" presId="urn:microsoft.com/office/officeart/2018/5/layout/IconLeafLabelList"/>
    <dgm:cxn modelId="{F7F02D10-7242-4EA6-8466-B7F15FA0C67E}" type="presParOf" srcId="{FFD4EBA8-D7AE-4D8D-BEFC-04CF8D835829}" destId="{EAE526E1-86C4-44CE-915B-A650E7A119E9}" srcOrd="2" destOrd="0" presId="urn:microsoft.com/office/officeart/2018/5/layout/IconLeafLabelList"/>
    <dgm:cxn modelId="{F3DC3E5D-B98B-43C8-A521-F54BC156F33F}" type="presParOf" srcId="{FFD4EBA8-D7AE-4D8D-BEFC-04CF8D835829}" destId="{099B7B66-F3AA-48C7-A5EC-F12F47A3F06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A18D9-70AD-4576-8CE9-7AFB7E6AB8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25D5BD-7340-45CD-AD2B-B89D57993BA5}">
      <dgm:prSet/>
      <dgm:spPr/>
      <dgm:t>
        <a:bodyPr/>
        <a:lstStyle/>
        <a:p>
          <a:r>
            <a:rPr lang="en-US" b="0" i="0"/>
            <a:t>Easily management collaboration on a project by avoiding frustration of swapping files. </a:t>
          </a:r>
          <a:endParaRPr lang="en-US"/>
        </a:p>
      </dgm:t>
    </dgm:pt>
    <dgm:pt modelId="{68809458-36A1-4593-BF65-B8C0CF77A3FF}" type="parTrans" cxnId="{E6153541-4564-4947-A9E0-E99EF819D4F3}">
      <dgm:prSet/>
      <dgm:spPr/>
      <dgm:t>
        <a:bodyPr/>
        <a:lstStyle/>
        <a:p>
          <a:endParaRPr lang="en-US"/>
        </a:p>
      </dgm:t>
    </dgm:pt>
    <dgm:pt modelId="{C13A9CA1-EF4D-43C9-B945-A42A1BCA696B}" type="sibTrans" cxnId="{E6153541-4564-4947-A9E0-E99EF819D4F3}">
      <dgm:prSet/>
      <dgm:spPr/>
      <dgm:t>
        <a:bodyPr/>
        <a:lstStyle/>
        <a:p>
          <a:endParaRPr lang="en-US"/>
        </a:p>
      </dgm:t>
    </dgm:pt>
    <dgm:pt modelId="{398D80B3-20C6-48B6-A69F-C14B34E077FD}">
      <dgm:prSet/>
      <dgm:spPr/>
      <dgm:t>
        <a:bodyPr/>
        <a:lstStyle/>
        <a:p>
          <a:r>
            <a:rPr lang="en-US" b="0" i="0"/>
            <a:t>Ability to have unlimited number of developers working on the same code base.</a:t>
          </a:r>
          <a:endParaRPr lang="en-US"/>
        </a:p>
      </dgm:t>
    </dgm:pt>
    <dgm:pt modelId="{7B3F8167-A72A-4A19-9766-364586E6A7AC}" type="parTrans" cxnId="{22CF23BE-C79F-46EA-8DC0-4B3BB44A3508}">
      <dgm:prSet/>
      <dgm:spPr/>
      <dgm:t>
        <a:bodyPr/>
        <a:lstStyle/>
        <a:p>
          <a:endParaRPr lang="en-US"/>
        </a:p>
      </dgm:t>
    </dgm:pt>
    <dgm:pt modelId="{F9D90EDD-134E-4663-A2D4-8547785FEBD6}" type="sibTrans" cxnId="{22CF23BE-C79F-46EA-8DC0-4B3BB44A3508}">
      <dgm:prSet/>
      <dgm:spPr/>
      <dgm:t>
        <a:bodyPr/>
        <a:lstStyle/>
        <a:p>
          <a:endParaRPr lang="en-US"/>
        </a:p>
      </dgm:t>
    </dgm:pt>
    <dgm:pt modelId="{AA31FB5A-E438-4A5D-8ED9-410D93D8BF64}">
      <dgm:prSet/>
      <dgm:spPr/>
      <dgm:t>
        <a:bodyPr/>
        <a:lstStyle/>
        <a:p>
          <a:r>
            <a:rPr lang="en-US" b="0" i="0"/>
            <a:t>Easily revert back your files if something happened.</a:t>
          </a:r>
          <a:endParaRPr lang="en-US"/>
        </a:p>
      </dgm:t>
    </dgm:pt>
    <dgm:pt modelId="{019FBE42-7D00-4E3B-9C3F-7B8E0DDCB143}" type="parTrans" cxnId="{F3780DD3-5B7F-492F-B842-BCE8E68DFCF0}">
      <dgm:prSet/>
      <dgm:spPr/>
      <dgm:t>
        <a:bodyPr/>
        <a:lstStyle/>
        <a:p>
          <a:endParaRPr lang="en-US"/>
        </a:p>
      </dgm:t>
    </dgm:pt>
    <dgm:pt modelId="{E3D09943-95C7-423A-9436-58BCEAF96BCA}" type="sibTrans" cxnId="{F3780DD3-5B7F-492F-B842-BCE8E68DFCF0}">
      <dgm:prSet/>
      <dgm:spPr/>
      <dgm:t>
        <a:bodyPr/>
        <a:lstStyle/>
        <a:p>
          <a:endParaRPr lang="en-US"/>
        </a:p>
      </dgm:t>
    </dgm:pt>
    <dgm:pt modelId="{87B1577A-020C-4651-AD28-2D5B447FF43B}" type="pres">
      <dgm:prSet presAssocID="{F27A18D9-70AD-4576-8CE9-7AFB7E6AB89C}" presName="root" presStyleCnt="0">
        <dgm:presLayoutVars>
          <dgm:dir/>
          <dgm:resizeHandles val="exact"/>
        </dgm:presLayoutVars>
      </dgm:prSet>
      <dgm:spPr/>
    </dgm:pt>
    <dgm:pt modelId="{486CC331-3A27-4363-B382-0C7A029BCEEF}" type="pres">
      <dgm:prSet presAssocID="{7B25D5BD-7340-45CD-AD2B-B89D57993BA5}" presName="compNode" presStyleCnt="0"/>
      <dgm:spPr/>
    </dgm:pt>
    <dgm:pt modelId="{FED353F0-D2A4-44B9-97AB-F8DF2DB2D71C}" type="pres">
      <dgm:prSet presAssocID="{7B25D5BD-7340-45CD-AD2B-B89D57993BA5}" presName="bgRect" presStyleLbl="bgShp" presStyleIdx="0" presStyleCnt="3"/>
      <dgm:spPr/>
    </dgm:pt>
    <dgm:pt modelId="{F710A16A-10EA-4B5B-9349-4B1CC67D78AE}" type="pres">
      <dgm:prSet presAssocID="{7B25D5BD-7340-45CD-AD2B-B89D57993B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3B375B7-8D13-4036-A10E-C1315ECB415F}" type="pres">
      <dgm:prSet presAssocID="{7B25D5BD-7340-45CD-AD2B-B89D57993BA5}" presName="spaceRect" presStyleCnt="0"/>
      <dgm:spPr/>
    </dgm:pt>
    <dgm:pt modelId="{CAA3936E-F84F-4AAD-961A-CC2DCC2D6892}" type="pres">
      <dgm:prSet presAssocID="{7B25D5BD-7340-45CD-AD2B-B89D57993BA5}" presName="parTx" presStyleLbl="revTx" presStyleIdx="0" presStyleCnt="3">
        <dgm:presLayoutVars>
          <dgm:chMax val="0"/>
          <dgm:chPref val="0"/>
        </dgm:presLayoutVars>
      </dgm:prSet>
      <dgm:spPr/>
    </dgm:pt>
    <dgm:pt modelId="{BACE63C9-C7E5-4EE0-BBE6-1E0461DDA2F0}" type="pres">
      <dgm:prSet presAssocID="{C13A9CA1-EF4D-43C9-B945-A42A1BCA696B}" presName="sibTrans" presStyleCnt="0"/>
      <dgm:spPr/>
    </dgm:pt>
    <dgm:pt modelId="{66AFD7F9-078C-4A9E-94A2-03483DA5020A}" type="pres">
      <dgm:prSet presAssocID="{398D80B3-20C6-48B6-A69F-C14B34E077FD}" presName="compNode" presStyleCnt="0"/>
      <dgm:spPr/>
    </dgm:pt>
    <dgm:pt modelId="{75A2F03F-A8C9-4897-8C9B-3DE48AB4AB27}" type="pres">
      <dgm:prSet presAssocID="{398D80B3-20C6-48B6-A69F-C14B34E077FD}" presName="bgRect" presStyleLbl="bgShp" presStyleIdx="1" presStyleCnt="3"/>
      <dgm:spPr/>
    </dgm:pt>
    <dgm:pt modelId="{AADF4AB1-A8BA-4943-B5E8-CE776A3F6840}" type="pres">
      <dgm:prSet presAssocID="{398D80B3-20C6-48B6-A69F-C14B34E077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94137D4-42A9-4B23-9A06-1970E33B91E6}" type="pres">
      <dgm:prSet presAssocID="{398D80B3-20C6-48B6-A69F-C14B34E077FD}" presName="spaceRect" presStyleCnt="0"/>
      <dgm:spPr/>
    </dgm:pt>
    <dgm:pt modelId="{B99F66C0-D6FF-4C98-916D-015D2FDAD0DC}" type="pres">
      <dgm:prSet presAssocID="{398D80B3-20C6-48B6-A69F-C14B34E077FD}" presName="parTx" presStyleLbl="revTx" presStyleIdx="1" presStyleCnt="3">
        <dgm:presLayoutVars>
          <dgm:chMax val="0"/>
          <dgm:chPref val="0"/>
        </dgm:presLayoutVars>
      </dgm:prSet>
      <dgm:spPr/>
    </dgm:pt>
    <dgm:pt modelId="{AEEAA512-7E60-4AFB-A7E2-BBCE8D970631}" type="pres">
      <dgm:prSet presAssocID="{F9D90EDD-134E-4663-A2D4-8547785FEBD6}" presName="sibTrans" presStyleCnt="0"/>
      <dgm:spPr/>
    </dgm:pt>
    <dgm:pt modelId="{225C32B5-5A05-4A44-8FB6-1EE90FC0DFE3}" type="pres">
      <dgm:prSet presAssocID="{AA31FB5A-E438-4A5D-8ED9-410D93D8BF64}" presName="compNode" presStyleCnt="0"/>
      <dgm:spPr/>
    </dgm:pt>
    <dgm:pt modelId="{8D2960D1-804F-4328-BDA0-FFE3A185B619}" type="pres">
      <dgm:prSet presAssocID="{AA31FB5A-E438-4A5D-8ED9-410D93D8BF64}" presName="bgRect" presStyleLbl="bgShp" presStyleIdx="2" presStyleCnt="3"/>
      <dgm:spPr/>
    </dgm:pt>
    <dgm:pt modelId="{824094A4-2729-4DBE-9173-36229ADC522A}" type="pres">
      <dgm:prSet presAssocID="{AA31FB5A-E438-4A5D-8ED9-410D93D8BF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C4439D74-2E4A-47AC-A2A4-C9D3787DD7F5}" type="pres">
      <dgm:prSet presAssocID="{AA31FB5A-E438-4A5D-8ED9-410D93D8BF64}" presName="spaceRect" presStyleCnt="0"/>
      <dgm:spPr/>
    </dgm:pt>
    <dgm:pt modelId="{46192ABE-22BF-4FD5-9321-D56AF08A4B73}" type="pres">
      <dgm:prSet presAssocID="{AA31FB5A-E438-4A5D-8ED9-410D93D8BF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AE9A5D-96F9-4277-9D82-89A5564FD4AA}" type="presOf" srcId="{AA31FB5A-E438-4A5D-8ED9-410D93D8BF64}" destId="{46192ABE-22BF-4FD5-9321-D56AF08A4B73}" srcOrd="0" destOrd="0" presId="urn:microsoft.com/office/officeart/2018/2/layout/IconVerticalSolidList"/>
    <dgm:cxn modelId="{E6153541-4564-4947-A9E0-E99EF819D4F3}" srcId="{F27A18D9-70AD-4576-8CE9-7AFB7E6AB89C}" destId="{7B25D5BD-7340-45CD-AD2B-B89D57993BA5}" srcOrd="0" destOrd="0" parTransId="{68809458-36A1-4593-BF65-B8C0CF77A3FF}" sibTransId="{C13A9CA1-EF4D-43C9-B945-A42A1BCA696B}"/>
    <dgm:cxn modelId="{0B890D7A-3367-43B4-BCAD-783E27F4209F}" type="presOf" srcId="{7B25D5BD-7340-45CD-AD2B-B89D57993BA5}" destId="{CAA3936E-F84F-4AAD-961A-CC2DCC2D6892}" srcOrd="0" destOrd="0" presId="urn:microsoft.com/office/officeart/2018/2/layout/IconVerticalSolidList"/>
    <dgm:cxn modelId="{22CF23BE-C79F-46EA-8DC0-4B3BB44A3508}" srcId="{F27A18D9-70AD-4576-8CE9-7AFB7E6AB89C}" destId="{398D80B3-20C6-48B6-A69F-C14B34E077FD}" srcOrd="1" destOrd="0" parTransId="{7B3F8167-A72A-4A19-9766-364586E6A7AC}" sibTransId="{F9D90EDD-134E-4663-A2D4-8547785FEBD6}"/>
    <dgm:cxn modelId="{F3780DD3-5B7F-492F-B842-BCE8E68DFCF0}" srcId="{F27A18D9-70AD-4576-8CE9-7AFB7E6AB89C}" destId="{AA31FB5A-E438-4A5D-8ED9-410D93D8BF64}" srcOrd="2" destOrd="0" parTransId="{019FBE42-7D00-4E3B-9C3F-7B8E0DDCB143}" sibTransId="{E3D09943-95C7-423A-9436-58BCEAF96BCA}"/>
    <dgm:cxn modelId="{DE64DDEF-F38E-46DE-B895-E3EA4F548A8D}" type="presOf" srcId="{398D80B3-20C6-48B6-A69F-C14B34E077FD}" destId="{B99F66C0-D6FF-4C98-916D-015D2FDAD0DC}" srcOrd="0" destOrd="0" presId="urn:microsoft.com/office/officeart/2018/2/layout/IconVerticalSolidList"/>
    <dgm:cxn modelId="{29007DFC-94A1-40C7-BFFB-1D1960CC072F}" type="presOf" srcId="{F27A18D9-70AD-4576-8CE9-7AFB7E6AB89C}" destId="{87B1577A-020C-4651-AD28-2D5B447FF43B}" srcOrd="0" destOrd="0" presId="urn:microsoft.com/office/officeart/2018/2/layout/IconVerticalSolidList"/>
    <dgm:cxn modelId="{3A657C48-9900-4618-A211-62D9D3B1F2A8}" type="presParOf" srcId="{87B1577A-020C-4651-AD28-2D5B447FF43B}" destId="{486CC331-3A27-4363-B382-0C7A029BCEEF}" srcOrd="0" destOrd="0" presId="urn:microsoft.com/office/officeart/2018/2/layout/IconVerticalSolidList"/>
    <dgm:cxn modelId="{D745022E-5CD6-4131-A126-0FBF50B5D40D}" type="presParOf" srcId="{486CC331-3A27-4363-B382-0C7A029BCEEF}" destId="{FED353F0-D2A4-44B9-97AB-F8DF2DB2D71C}" srcOrd="0" destOrd="0" presId="urn:microsoft.com/office/officeart/2018/2/layout/IconVerticalSolidList"/>
    <dgm:cxn modelId="{D454D3A3-F78C-475B-909E-90821B6DF078}" type="presParOf" srcId="{486CC331-3A27-4363-B382-0C7A029BCEEF}" destId="{F710A16A-10EA-4B5B-9349-4B1CC67D78AE}" srcOrd="1" destOrd="0" presId="urn:microsoft.com/office/officeart/2018/2/layout/IconVerticalSolidList"/>
    <dgm:cxn modelId="{F9A5DE2B-2DAB-44CF-AD6C-C391F293C15D}" type="presParOf" srcId="{486CC331-3A27-4363-B382-0C7A029BCEEF}" destId="{23B375B7-8D13-4036-A10E-C1315ECB415F}" srcOrd="2" destOrd="0" presId="urn:microsoft.com/office/officeart/2018/2/layout/IconVerticalSolidList"/>
    <dgm:cxn modelId="{69586E4D-66D5-482D-AD29-3687864F59DE}" type="presParOf" srcId="{486CC331-3A27-4363-B382-0C7A029BCEEF}" destId="{CAA3936E-F84F-4AAD-961A-CC2DCC2D6892}" srcOrd="3" destOrd="0" presId="urn:microsoft.com/office/officeart/2018/2/layout/IconVerticalSolidList"/>
    <dgm:cxn modelId="{4667AE7E-3976-4B1D-84A8-ADAF1CB463B3}" type="presParOf" srcId="{87B1577A-020C-4651-AD28-2D5B447FF43B}" destId="{BACE63C9-C7E5-4EE0-BBE6-1E0461DDA2F0}" srcOrd="1" destOrd="0" presId="urn:microsoft.com/office/officeart/2018/2/layout/IconVerticalSolidList"/>
    <dgm:cxn modelId="{D0DEED34-3EC5-4A52-8A2B-E1E140385194}" type="presParOf" srcId="{87B1577A-020C-4651-AD28-2D5B447FF43B}" destId="{66AFD7F9-078C-4A9E-94A2-03483DA5020A}" srcOrd="2" destOrd="0" presId="urn:microsoft.com/office/officeart/2018/2/layout/IconVerticalSolidList"/>
    <dgm:cxn modelId="{8B51ED0E-FC1E-4120-A40A-C94AFE588750}" type="presParOf" srcId="{66AFD7F9-078C-4A9E-94A2-03483DA5020A}" destId="{75A2F03F-A8C9-4897-8C9B-3DE48AB4AB27}" srcOrd="0" destOrd="0" presId="urn:microsoft.com/office/officeart/2018/2/layout/IconVerticalSolidList"/>
    <dgm:cxn modelId="{CB9E0430-E27D-40F7-A15E-B149FF1DA948}" type="presParOf" srcId="{66AFD7F9-078C-4A9E-94A2-03483DA5020A}" destId="{AADF4AB1-A8BA-4943-B5E8-CE776A3F6840}" srcOrd="1" destOrd="0" presId="urn:microsoft.com/office/officeart/2018/2/layout/IconVerticalSolidList"/>
    <dgm:cxn modelId="{E6FDAAB1-0055-402D-B30A-C014C4AB01C5}" type="presParOf" srcId="{66AFD7F9-078C-4A9E-94A2-03483DA5020A}" destId="{994137D4-42A9-4B23-9A06-1970E33B91E6}" srcOrd="2" destOrd="0" presId="urn:microsoft.com/office/officeart/2018/2/layout/IconVerticalSolidList"/>
    <dgm:cxn modelId="{97D1617A-2AC6-453D-AD30-10694F222A4F}" type="presParOf" srcId="{66AFD7F9-078C-4A9E-94A2-03483DA5020A}" destId="{B99F66C0-D6FF-4C98-916D-015D2FDAD0DC}" srcOrd="3" destOrd="0" presId="urn:microsoft.com/office/officeart/2018/2/layout/IconVerticalSolidList"/>
    <dgm:cxn modelId="{D9AA7D7B-3FAF-4D6C-8D14-9635E502ABFD}" type="presParOf" srcId="{87B1577A-020C-4651-AD28-2D5B447FF43B}" destId="{AEEAA512-7E60-4AFB-A7E2-BBCE8D970631}" srcOrd="3" destOrd="0" presId="urn:microsoft.com/office/officeart/2018/2/layout/IconVerticalSolidList"/>
    <dgm:cxn modelId="{1A70EC51-C312-461D-AF5F-0EA100E505A9}" type="presParOf" srcId="{87B1577A-020C-4651-AD28-2D5B447FF43B}" destId="{225C32B5-5A05-4A44-8FB6-1EE90FC0DFE3}" srcOrd="4" destOrd="0" presId="urn:microsoft.com/office/officeart/2018/2/layout/IconVerticalSolidList"/>
    <dgm:cxn modelId="{57C5E3B9-DC79-4F45-84E1-80367E362EC4}" type="presParOf" srcId="{225C32B5-5A05-4A44-8FB6-1EE90FC0DFE3}" destId="{8D2960D1-804F-4328-BDA0-FFE3A185B619}" srcOrd="0" destOrd="0" presId="urn:microsoft.com/office/officeart/2018/2/layout/IconVerticalSolidList"/>
    <dgm:cxn modelId="{CB3220A9-A3B8-4833-8EFB-1C86D515E1DE}" type="presParOf" srcId="{225C32B5-5A05-4A44-8FB6-1EE90FC0DFE3}" destId="{824094A4-2729-4DBE-9173-36229ADC522A}" srcOrd="1" destOrd="0" presId="urn:microsoft.com/office/officeart/2018/2/layout/IconVerticalSolidList"/>
    <dgm:cxn modelId="{790031C0-AAD4-4D99-BB6F-5904A426DD6B}" type="presParOf" srcId="{225C32B5-5A05-4A44-8FB6-1EE90FC0DFE3}" destId="{C4439D74-2E4A-47AC-A2A4-C9D3787DD7F5}" srcOrd="2" destOrd="0" presId="urn:microsoft.com/office/officeart/2018/2/layout/IconVerticalSolidList"/>
    <dgm:cxn modelId="{4D2C2EF9-3A7C-488B-994A-CDFA60DA533B}" type="presParOf" srcId="{225C32B5-5A05-4A44-8FB6-1EE90FC0DFE3}" destId="{46192ABE-22BF-4FD5-9321-D56AF08A4B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8AEF1-8673-4E2C-A0EC-C9A3962DBDCF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6BB67-0922-434A-A73E-C8305C8B412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3C4A5-881F-4DDA-8660-AA85CFC51F9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Systems thinking</a:t>
          </a:r>
          <a:endParaRPr lang="en-US" sz="1700" kern="1200"/>
        </a:p>
      </dsp:txBody>
      <dsp:txXfrm>
        <a:off x="75768" y="3053169"/>
        <a:ext cx="3093750" cy="720000"/>
      </dsp:txXfrm>
    </dsp:sp>
    <dsp:sp modelId="{91A6C4B8-5FD4-434D-BDDD-2C7BF40EF57F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C5764-11BC-4776-B26F-B3B45D51E92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C0A9-2BCF-48DA-853F-781AD163F3A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</a:t>
          </a:r>
          <a:r>
            <a:rPr lang="en-US" sz="1700" b="0" i="0" kern="1200"/>
            <a:t>mplifying feedback loops</a:t>
          </a:r>
          <a:endParaRPr lang="en-US" sz="1700" kern="1200"/>
        </a:p>
      </dsp:txBody>
      <dsp:txXfrm>
        <a:off x="3710925" y="3053169"/>
        <a:ext cx="3093750" cy="720000"/>
      </dsp:txXfrm>
    </dsp:sp>
    <dsp:sp modelId="{8CDA3104-5303-46A0-82F7-FC243E38C8C7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F8730-EA17-45BB-9797-BC2AF503C55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B7B66-F3AA-48C7-A5EC-F12F47A3F062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</a:t>
          </a:r>
          <a:r>
            <a:rPr lang="en-US" sz="1700" b="0" i="0" kern="1200"/>
            <a:t> culture of </a:t>
          </a:r>
          <a:r>
            <a:rPr lang="en-GB" sz="1700" b="0" i="0" kern="1200"/>
            <a:t>continuous experimentation and learning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353F0-D2A4-44B9-97AB-F8DF2DB2D71C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0A16A-10EA-4B5B-9349-4B1CC67D78AE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3936E-F84F-4AAD-961A-CC2DCC2D6892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Easily management collaboration on a project by avoiding frustration of swapping files. </a:t>
          </a:r>
          <a:endParaRPr lang="en-US" sz="2400" kern="1200"/>
        </a:p>
      </dsp:txBody>
      <dsp:txXfrm>
        <a:off x="1945450" y="719"/>
        <a:ext cx="4643240" cy="1684372"/>
      </dsp:txXfrm>
    </dsp:sp>
    <dsp:sp modelId="{75A2F03F-A8C9-4897-8C9B-3DE48AB4AB27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F4AB1-A8BA-4943-B5E8-CE776A3F6840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F66C0-D6FF-4C98-916D-015D2FDAD0DC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Ability to have unlimited number of developers working on the same code base.</a:t>
          </a:r>
          <a:endParaRPr lang="en-US" sz="2400" kern="1200"/>
        </a:p>
      </dsp:txBody>
      <dsp:txXfrm>
        <a:off x="1945450" y="2106185"/>
        <a:ext cx="4643240" cy="1684372"/>
      </dsp:txXfrm>
    </dsp:sp>
    <dsp:sp modelId="{8D2960D1-804F-4328-BDA0-FFE3A185B619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094A4-2729-4DBE-9173-36229ADC522A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92ABE-22BF-4FD5-9321-D56AF08A4B73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Easily revert back your files if something happened.</a:t>
          </a:r>
          <a:endParaRPr lang="en-US" sz="2400" kern="1200"/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2443-7ACB-835C-1A74-D8A9393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D95C1-7ABB-D91A-CBFB-73637C23F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AB6F2-78ED-E62B-DA98-D9BD1BBE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1014-2F9C-61F6-AC68-E7A0E9A0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05A4-C6CD-D124-9670-E3435FBF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17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8FAA-7C2F-1E08-7A1A-5426ECE9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07712-BB0B-E834-0B9A-59E9D549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2341-6034-B003-73E0-F775B2A3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B396-C7CF-C960-93BF-468AB09E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0C413-11CB-22DC-020C-FFB260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0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2B50-A57F-42AB-04D6-E0FAC6887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AD510-B79E-3E1F-913F-E8953E53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7FCF-267A-D1C0-A6EA-D7D8D28F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1C79-5CD6-A3E5-83CD-9E6CA376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97A3-48A8-CB85-3008-73372BC8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3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B2E9-8839-D6FB-4621-1361B3EE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644-1F2C-ADB1-6512-1E35BDEA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6BF6-9EEF-D9F5-4AB2-82E04761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79DA-C5AB-F109-D668-71347BFA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8E6A-A0F2-E799-7283-DA88C3BC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022-43CB-7DCE-6C97-AE621F7A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C9D2E-72B9-781C-4DE7-4FA061B5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FF48F-8E0B-D094-C0A5-91E41D53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A88D-F8D4-97A2-E89F-FCF64312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5224-0B68-D990-8C05-01FAE505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D444-D3D0-E897-0F34-B7F432DF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AC3A-B539-A1A5-CFD6-972B45A42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0E237-0B6B-72CD-D6BE-A39D31D15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D5EFC-60CE-0728-2E5C-E2A6DB15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B953D-B048-7BEB-C4D6-2121E7A8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3500-D618-87AF-BF43-7291707F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9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2F2F-C8E1-3E47-248E-09C8B24F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D4814-B2E4-C83D-05BD-2FCB7E2C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721A-04F5-AECF-B9F8-A53DB991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34B27-CBA3-27B1-4628-C3E7168DD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11100-A234-CCBF-E992-A18C3FA70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7DAC1-9A5C-F229-A231-4AE8BD39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6E854-5E14-9983-29D5-0DDCD7C8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0691B-02D6-914C-3A6D-D878FAE8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21CA-87D8-6F49-C620-204F6D25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3D5FE-7372-A1EC-B094-A9E48D50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671C0-86AF-2AEA-C69E-7BC1EBB0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40445-DE43-FB3F-3B1D-86C3CCA8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7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A20AF-8409-E005-E695-28C79AEA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06DCE-795C-81C3-659F-A189F775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16F5-036F-B588-E539-F217C667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89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E74-C1DF-B35B-B216-EDAFA008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24FC-C409-A93C-34AD-546E06AA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B83E9-BFA0-67D4-20CA-534E3D76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6DC3-8014-C9B2-178A-A8EE2138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7C79E-FA1B-B27F-6AEA-B44C2FD7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E73C-8432-C3C5-152F-8CE6F808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0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6F86-F712-B329-5C61-E866C438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F2254-EC0A-AE88-6890-E5D9E5E54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3AFFB-427C-71B4-1439-3E6B04293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375C-9FE1-1D8E-5C63-A47482C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71DC3-FA8C-54EE-6177-A34E818F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9B17-978E-61B1-F668-D1F1D45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4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393CE-1E7E-A8B2-8397-E7430E39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AF11-E3BE-5973-7FA7-A4414CFC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DB5A-2E87-ADD6-86F4-764955557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6495-EE94-4791-838D-6B6C128F6861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4FD6-D90C-1690-B100-93545226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2642-5FEF-1B7C-09B3-26B6AA648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0761-DD74-487C-A5B5-9616DC2AB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2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0F6AD-7FEE-795B-4153-E8AA5341E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Principle of DevOps</a:t>
            </a:r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99EC64F-83E2-AFE4-606F-3679CA181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r="81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7EB83-FD81-1BC8-C7D2-2C98C66A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Hands-on Implementation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A6CDE-4AE8-7FD3-1E7F-A1C08FE4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Queries?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D8573-BFC0-9DA8-1292-CEF8C032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Three ways principle</a:t>
            </a:r>
            <a:endParaRPr lang="en-GB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95ECB7-E058-6A4E-477B-B19B1D995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875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73D0FA-0FE1-76C8-0EE5-502B4A6432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84300"/>
            <a:ext cx="10905066" cy="40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5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15B36-B1AC-02EB-BAFB-711602AE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Version Controlling</a:t>
            </a:r>
          </a:p>
        </p:txBody>
      </p:sp>
      <p:sp>
        <p:nvSpPr>
          <p:cNvPr id="68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A6F4-DBA1-903E-C8FA-56BFA332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What is Version Controlling?</a:t>
            </a:r>
            <a:endParaRPr lang="en-GB" sz="3600" dirty="0"/>
          </a:p>
        </p:txBody>
      </p:sp>
      <p:pic>
        <p:nvPicPr>
          <p:cNvPr id="20" name="Picture 4" descr="Ethernet cables connected to a networking patch">
            <a:extLst>
              <a:ext uri="{FF2B5EF4-FFF2-40B4-BE49-F238E27FC236}">
                <a16:creationId xmlns:a16="http://schemas.microsoft.com/office/drawing/2014/main" id="{CACB0C03-4611-8148-14C5-EB9217CCB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" r="1193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pSp>
        <p:nvGrpSpPr>
          <p:cNvPr id="21" name="Group 1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121AB0-65B1-DB41-F750-0C75850E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ource Sans Pro" panose="020B0503030403020204" pitchFamily="34" charset="0"/>
              </a:rPr>
              <a:t>Distributed version control </a:t>
            </a:r>
          </a:p>
          <a:p>
            <a:r>
              <a:rPr lang="en-US" sz="2000" b="0" i="0" dirty="0">
                <a:effectLst/>
                <a:latin typeface="Source Sans Pro" panose="020B0503030403020204" pitchFamily="34" charset="0"/>
              </a:rPr>
              <a:t>Users keep entire code and history on their location machines</a:t>
            </a:r>
          </a:p>
          <a:p>
            <a:r>
              <a:rPr lang="en-US" sz="2000" b="0" i="0" dirty="0">
                <a:effectLst/>
                <a:latin typeface="Source Sans Pro" panose="020B0503030403020204" pitchFamily="34" charset="0"/>
              </a:rPr>
              <a:t>Users can make any changes without internet access</a:t>
            </a:r>
          </a:p>
          <a:p>
            <a:r>
              <a:rPr lang="en-US" sz="2000" b="0" i="0" dirty="0">
                <a:effectLst/>
                <a:latin typeface="Source Sans Pro" panose="020B0503030403020204" pitchFamily="34" charset="0"/>
              </a:rPr>
              <a:t>(Except pushing and pulling changes from a remote server)</a:t>
            </a:r>
            <a:endParaRPr lang="en-GB" sz="2000" dirty="0"/>
          </a:p>
        </p:txBody>
      </p:sp>
      <p:sp>
        <p:nvSpPr>
          <p:cNvPr id="2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1EE30-C799-13E2-BEDC-AE52CDED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Why use Version controlling?</a:t>
            </a:r>
            <a:endParaRPr lang="en-GB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1408D8-E13D-A1D9-5080-4D6C21967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0834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81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256A290-1DBD-1E71-C5BC-39BEC432E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1C53592-E3AA-4C3E-233F-421B789A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9923B504-E0BD-5AD1-64C2-217775F2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23727"/>
            <a:ext cx="5294716" cy="221054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9B256E3-9D2E-CA34-B2B2-F7A9185E9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4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Office Theme</vt:lpstr>
      <vt:lpstr>Principle of DevOps</vt:lpstr>
      <vt:lpstr>Three ways principle</vt:lpstr>
      <vt:lpstr>PowerPoint Presentation</vt:lpstr>
      <vt:lpstr>Version Controlling</vt:lpstr>
      <vt:lpstr>What is Version Controlling?</vt:lpstr>
      <vt:lpstr>Why use Version controlling?</vt:lpstr>
      <vt:lpstr>PowerPoint Presentation</vt:lpstr>
      <vt:lpstr>PowerPoint Presentation</vt:lpstr>
      <vt:lpstr>PowerPoint Presentation</vt:lpstr>
      <vt:lpstr>Hands-on Implementation</vt:lpstr>
      <vt:lpstr>Any Queries?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DevOps</dc:title>
  <dc:creator>Sudip Shrestha</dc:creator>
  <cp:lastModifiedBy>Sudip Shrestha</cp:lastModifiedBy>
  <cp:revision>1</cp:revision>
  <dcterms:created xsi:type="dcterms:W3CDTF">2022-08-09T09:09:59Z</dcterms:created>
  <dcterms:modified xsi:type="dcterms:W3CDTF">2022-08-09T15:58:59Z</dcterms:modified>
</cp:coreProperties>
</file>