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64"/>
  </p:normalViewPr>
  <p:slideViewPr>
    <p:cSldViewPr snapToGrid="0" snapToObjects="1">
      <p:cViewPr>
        <p:scale>
          <a:sx n="89" d="100"/>
          <a:sy n="89" d="100"/>
        </p:scale>
        <p:origin x="8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1B14-44F9-3D40-9367-CFF318082B8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F0CD-D548-524B-8ABE-D09CFCF1F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F7FC-1D4B-EF44-A2A8-D8586FF4979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574A-9CBA-6A4D-8557-47F95699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285"/>
              </p:ext>
            </p:extLst>
          </p:nvPr>
        </p:nvGraphicFramePr>
        <p:xfrm>
          <a:off x="655527" y="2300977"/>
          <a:ext cx="10943439" cy="242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/>
                <a:gridCol w="1431989"/>
                <a:gridCol w="1394143"/>
                <a:gridCol w="1840167"/>
                <a:gridCol w="821055"/>
                <a:gridCol w="1815275"/>
                <a:gridCol w="1796415"/>
                <a:gridCol w="1120177"/>
              </a:tblGrid>
              <a:tr h="4707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 of Onboard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Active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9135">
                <a:tc>
                  <a:txBody>
                    <a:bodyPr/>
                    <a:lstStyle/>
                    <a:p>
                      <a:r>
                        <a:rPr lang="en-US" dirty="0" smtClean="0"/>
                        <a:t>C001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 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jenapra@pp.com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01-Sep-2016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0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8970" y="1658432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5953" y="1659503"/>
            <a:ext cx="18402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Skill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14900" y="165843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6275271" y="1658432"/>
            <a:ext cx="404793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1519" y="1658432"/>
            <a:ext cx="101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Is Active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821883" y="1658237"/>
            <a:ext cx="1703971" cy="36952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Onboard New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606655" y="2900188"/>
            <a:ext cx="771396" cy="375761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2473" y="1658432"/>
            <a:ext cx="1209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Q2 2017</a:t>
            </a:r>
            <a:endParaRPr lang="en-US" dirty="0"/>
          </a:p>
        </p:txBody>
      </p:sp>
      <p:sp>
        <p:nvSpPr>
          <p:cNvPr id="17" name="Triangle 16"/>
          <p:cNvSpPr/>
          <p:nvPr/>
        </p:nvSpPr>
        <p:spPr>
          <a:xfrm flipV="1">
            <a:off x="5820368" y="1785948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527" y="5003354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254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Consultant Details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028834" y="205741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8947" y="2055267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5834" y="2624624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Date Of On-board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8947" y="2622481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8834" y="319183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8947" y="318969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8834" y="3812988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8947" y="3810845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81909" y="1853090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482022" y="1524477"/>
            <a:ext cx="2457450" cy="121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8947" y="4437234"/>
            <a:ext cx="8858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28834" y="4439377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8833" y="4431995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0" name="Triangle 19"/>
          <p:cNvSpPr/>
          <p:nvPr/>
        </p:nvSpPr>
        <p:spPr>
          <a:xfrm flipV="1">
            <a:off x="3943359" y="4583799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57997" y="322719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Active From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82022" y="322504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93457" y="5452463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8482022" y="3861557"/>
            <a:ext cx="404812" cy="36290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43797" y="3861557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 Active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381750" y="5452463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909" y="1494003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Consultant ID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28946" y="149186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5847" y="1015139"/>
            <a:ext cx="10301287" cy="424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Out going Financial 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774"/>
              </p:ext>
            </p:extLst>
          </p:nvPr>
        </p:nvGraphicFramePr>
        <p:xfrm>
          <a:off x="331779" y="1981146"/>
          <a:ext cx="7981139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06"/>
                <a:gridCol w="1536675"/>
                <a:gridCol w="1461262"/>
                <a:gridCol w="818769"/>
                <a:gridCol w="1431989"/>
                <a:gridCol w="1538161"/>
                <a:gridCol w="72767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Web</a:t>
                      </a:r>
                      <a:r>
                        <a:rPr lang="en-US" u="sng" baseline="0" dirty="0" smtClean="0"/>
                        <a:t> Site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Prabhat Jena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Anil Shaw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C003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Go-Daddy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From date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44847" y="1243012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0518"/>
              </p:ext>
            </p:extLst>
          </p:nvPr>
        </p:nvGraphicFramePr>
        <p:xfrm>
          <a:off x="8901118" y="1981146"/>
          <a:ext cx="3129852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91"/>
                <a:gridCol w="1538161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9729788" y="1397766"/>
            <a:ext cx="17287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364286" y="1270046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Add Expense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29186" y="2378522"/>
            <a:ext cx="599945" cy="36813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Edit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9186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9185" y="3225508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629184" y="3661484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557338" y="1042988"/>
            <a:ext cx="8701087" cy="3803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Payment Details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57675" y="1300163"/>
            <a:ext cx="9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57788" y="1298020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7788" y="1865234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1875" y="2948945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57788" y="2946802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1" y="1926670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7743825" y="1968461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5" y="3516159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(INR)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7788" y="351401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67107" y="2401252"/>
            <a:ext cx="158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020" y="2399109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 fill from Searchable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4807739" y="5285912"/>
            <a:ext cx="1214438" cy="500063"/>
          </a:xfrm>
          <a:prstGeom prst="round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96032" y="5285912"/>
            <a:ext cx="1214438" cy="500063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4713" y="4058379"/>
            <a:ext cx="173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Payment Mode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153020" y="4056236"/>
            <a:ext cx="2457450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Check/Bank Transfer</a:t>
            </a:r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flipV="1">
            <a:off x="7743825" y="4170535"/>
            <a:ext cx="214313" cy="142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 Coming Financial 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32721"/>
              </p:ext>
            </p:extLst>
          </p:nvPr>
        </p:nvGraphicFramePr>
        <p:xfrm>
          <a:off x="431798" y="1981146"/>
          <a:ext cx="6611940" cy="20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95476"/>
                <a:gridCol w="818769"/>
                <a:gridCol w="1622997"/>
                <a:gridCol w="1538161"/>
                <a:gridCol w="728219"/>
              </a:tblGrid>
              <a:tr h="40969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A/c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CL001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Dheeraj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03-Apr-2017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CL002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Ganesh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508" y="1228725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From date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3072" y="1228725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14335" y="1228725"/>
            <a:ext cx="942975" cy="375761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798" y="4234111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89286"/>
              </p:ext>
            </p:extLst>
          </p:nvPr>
        </p:nvGraphicFramePr>
        <p:xfrm>
          <a:off x="7743824" y="1981146"/>
          <a:ext cx="3757614" cy="122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878807"/>
              </a:tblGrid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Parallelogram 14"/>
          <p:cNvSpPr/>
          <p:nvPr/>
        </p:nvSpPr>
        <p:spPr>
          <a:xfrm>
            <a:off x="8143875" y="1383744"/>
            <a:ext cx="307181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5970" y="2432725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95970" y="2842419"/>
            <a:ext cx="599947" cy="325923"/>
          </a:xfrm>
          <a:prstGeom prst="roundRect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96757" y="1222295"/>
            <a:ext cx="1435106" cy="37576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Income</a:t>
            </a:r>
          </a:p>
        </p:txBody>
      </p:sp>
    </p:spTree>
    <p:extLst>
      <p:ext uri="{BB962C8B-B14F-4D97-AF65-F5344CB8AC3E}">
        <p14:creationId xmlns:p14="http://schemas.microsoft.com/office/powerpoint/2010/main" val="5854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Balance Sheet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0515"/>
              </p:ext>
            </p:extLst>
          </p:nvPr>
        </p:nvGraphicFramePr>
        <p:xfrm>
          <a:off x="160621" y="2341340"/>
          <a:ext cx="78352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/>
                <a:gridCol w="1373505"/>
                <a:gridCol w="1622997"/>
                <a:gridCol w="1420178"/>
                <a:gridCol w="1538161"/>
                <a:gridCol w="13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Credit/Debit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Dheeraj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17-Jan-2017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25,800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365" y="1074761"/>
            <a:ext cx="1139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From date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1929" y="1074761"/>
            <a:ext cx="113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43192" y="1086043"/>
            <a:ext cx="942975" cy="364479"/>
          </a:xfrm>
          <a:prstGeom prst="round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65" y="1595797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Balance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8965" y="161680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10,000 INR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9016" y="1647554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Balance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16" y="1668561"/>
            <a:ext cx="18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25,800 INR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78569" y="5131191"/>
            <a:ext cx="1199513" cy="364479"/>
          </a:xfrm>
          <a:prstGeom prst="roundRect">
            <a:avLst/>
          </a:prstGeom>
          <a:solidFill>
            <a:schemeClr val="accent2"/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5900" y="5113830"/>
            <a:ext cx="2922905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|&lt;&lt;     &lt;&lt;   1 of 10    &gt;&gt;    &gt;&gt;|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2738"/>
              </p:ext>
            </p:extLst>
          </p:nvPr>
        </p:nvGraphicFramePr>
        <p:xfrm>
          <a:off x="8266684" y="2341340"/>
          <a:ext cx="3416968" cy="15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807"/>
                <a:gridCol w="1538161"/>
              </a:tblGrid>
              <a:tr h="25898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(INR)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Incoming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Outgoing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18,500</a:t>
                      </a:r>
                      <a:endParaRPr lang="en-US" dirty="0"/>
                    </a:p>
                  </a:txBody>
                  <a:tcPr/>
                </a:tc>
              </a:tr>
              <a:tr h="40969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arallelogram 16"/>
          <p:cNvSpPr/>
          <p:nvPr/>
        </p:nvSpPr>
        <p:spPr>
          <a:xfrm>
            <a:off x="8579812" y="1771823"/>
            <a:ext cx="2847864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ummary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124480" y="785813"/>
            <a:ext cx="0" cy="6072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3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296</Words>
  <Application>Microsoft Macintosh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Jena, Prabhat</dc:creator>
  <cp:lastModifiedBy>Jena, Prabhat</cp:lastModifiedBy>
  <cp:revision>104</cp:revision>
  <dcterms:created xsi:type="dcterms:W3CDTF">2017-04-17T13:03:23Z</dcterms:created>
  <dcterms:modified xsi:type="dcterms:W3CDTF">2017-04-17T16:29:02Z</dcterms:modified>
</cp:coreProperties>
</file>