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4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7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1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4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63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6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1270693-2A7A-415F-A323-DCBF312A9453}" type="datetimeFigureOut">
              <a:rPr lang="ru-RU" smtClean="0"/>
              <a:t>05.05.2017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8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Portal 2D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Группа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b="1" dirty="0" smtClean="0"/>
              <a:t>«Н</a:t>
            </a:r>
            <a:r>
              <a:rPr lang="ru-RU" b="1" dirty="0" smtClean="0"/>
              <a:t>омер пять»</a:t>
            </a:r>
          </a:p>
          <a:p>
            <a:r>
              <a:rPr lang="ru-RU" dirty="0" smtClean="0"/>
              <a:t>Костюченко Андрей</a:t>
            </a:r>
            <a:endParaRPr lang="en-US" dirty="0" smtClean="0"/>
          </a:p>
          <a:p>
            <a:r>
              <a:rPr lang="ru-RU" dirty="0" smtClean="0"/>
              <a:t>Лебедев Никита</a:t>
            </a:r>
          </a:p>
          <a:p>
            <a:r>
              <a:rPr lang="ru-RU" dirty="0" smtClean="0"/>
              <a:t>Меньшиков Юрий</a:t>
            </a:r>
          </a:p>
          <a:p>
            <a:r>
              <a:rPr lang="ru-RU" dirty="0" smtClean="0"/>
              <a:t>Наговицин Максим</a:t>
            </a:r>
          </a:p>
        </p:txBody>
      </p:sp>
      <p:pic>
        <p:nvPicPr>
          <p:cNvPr id="1028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12091"/>
            <a:ext cx="1759131" cy="17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45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900000"/>
            <a:r>
              <a:rPr lang="ru-RU" sz="3200" dirty="0" smtClean="0"/>
              <a:t>Создание игры-головоломки, </a:t>
            </a:r>
            <a:r>
              <a:rPr lang="en-US" sz="3200" dirty="0" smtClean="0"/>
              <a:t>2D </a:t>
            </a:r>
            <a:r>
              <a:rPr lang="ru-RU" sz="3200" dirty="0" smtClean="0"/>
              <a:t>версии знаменитой игры </a:t>
            </a:r>
            <a:r>
              <a:rPr lang="en-US" sz="3200" dirty="0"/>
              <a:t>P</a:t>
            </a:r>
            <a:r>
              <a:rPr lang="en-US" sz="3200" dirty="0" smtClean="0"/>
              <a:t>ortal</a:t>
            </a:r>
            <a:r>
              <a:rPr lang="ru-RU" sz="3200" dirty="0" smtClean="0"/>
              <a:t>, разработанной компанией</a:t>
            </a:r>
            <a:r>
              <a:rPr lang="en-US" sz="3200" dirty="0"/>
              <a:t> </a:t>
            </a:r>
            <a:r>
              <a:rPr lang="en-US" sz="3200" dirty="0" smtClean="0"/>
              <a:t>Valve Corporation</a:t>
            </a:r>
            <a:r>
              <a:rPr lang="ru-RU" sz="3200" dirty="0" smtClean="0"/>
              <a:t>. </a:t>
            </a:r>
            <a:endParaRPr lang="ru-RU" sz="3200" dirty="0"/>
          </a:p>
        </p:txBody>
      </p:sp>
      <p:pic>
        <p:nvPicPr>
          <p:cNvPr id="4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перемещение героя, турелей, пуль, гравитацию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управление портальной пушкой, перемещение по порталам </a:t>
            </a: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Реализовать </a:t>
            </a:r>
            <a:r>
              <a:rPr lang="ru-RU" dirty="0"/>
              <a:t>таблицу рекордов с возможностью поиска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</a:t>
            </a:r>
            <a:r>
              <a:rPr lang="ru-RU" dirty="0" smtClean="0"/>
              <a:t>ИИ </a:t>
            </a:r>
            <a:r>
              <a:rPr lang="ru-RU" dirty="0" smtClean="0"/>
              <a:t>трех видов турелей (статичная, охотник, патрулирующая)</a:t>
            </a: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Написать </a:t>
            </a:r>
            <a:r>
              <a:rPr lang="ru-RU" dirty="0"/>
              <a:t>отчет по написанной программе </a:t>
            </a:r>
          </a:p>
        </p:txBody>
      </p:sp>
      <p:pic>
        <p:nvPicPr>
          <p:cNvPr id="5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-900000">
              <a:lnSpc>
                <a:spcPct val="100000"/>
              </a:lnSpc>
              <a:buNone/>
            </a:pPr>
            <a:r>
              <a:rPr lang="ru-RU" sz="2400" dirty="0" smtClean="0"/>
              <a:t>       </a:t>
            </a:r>
            <a:endParaRPr lang="ru-RU" sz="2400" dirty="0"/>
          </a:p>
        </p:txBody>
      </p:sp>
      <p:pic>
        <p:nvPicPr>
          <p:cNvPr id="5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Programming\Projects\new\Portal2D\report\img\5lv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60" y="2047869"/>
            <a:ext cx="42386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ГИФКА С БЕГАЮЩИМ ГЕРОЕМ И СТРЕЛЯЮЩЕЙ ТУРЕЛЬЮ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1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Портальная пушка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ОТКРЫТИЕ И ПЕРЕМЕЩЕНИЕ ПО ПОРТАЛАМ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7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рекордов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 descr="F:\Programming\Projects\new\Portal2D\report\img\menu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750573"/>
            <a:ext cx="4317940" cy="22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Programming\Projects\new\Portal2D\report\img\BestOfTheB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4" y="3750573"/>
            <a:ext cx="51149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Programming\Projects\new\Portal2D\report\img\Nikita's Sco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91" y="1760986"/>
            <a:ext cx="5076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5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персонажи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00000"/>
            <a:r>
              <a:rPr lang="ru-RU" dirty="0" smtClean="0"/>
              <a:t>К прочим персонажам относятся: стационарные турели, движущиеся турели. Турели пытаются уничтожить игрока. В зависимости от уровня возможности турелей меняются. На более поздних уровнях турель из статической превращается в движущуюся. Также увеличивается урон от снарядов и дальность поражения.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22592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11679" y="2808905"/>
            <a:ext cx="91474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/>
              <a:t>СПАСИБО ЗА </a:t>
            </a:r>
            <a:r>
              <a:rPr lang="ru-RU" sz="6000" dirty="0" smtClean="0"/>
              <a:t>ВНИМАНИЕ</a:t>
            </a:r>
            <a:r>
              <a:rPr lang="en-US" sz="6000" dirty="0" smtClean="0"/>
              <a:t>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803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372</TotalTime>
  <Words>145</Words>
  <Application>Microsoft Office PowerPoint</Application>
  <PresentationFormat>Произвольный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Интеграл</vt:lpstr>
      <vt:lpstr>Portal 2D</vt:lpstr>
      <vt:lpstr>Цель</vt:lpstr>
      <vt:lpstr>Задачи</vt:lpstr>
      <vt:lpstr>Процесс игры</vt:lpstr>
      <vt:lpstr>Перемещение</vt:lpstr>
      <vt:lpstr>Портальная пушка</vt:lpstr>
      <vt:lpstr>Таблица рекордов</vt:lpstr>
      <vt:lpstr>Прочие персонажи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2D</dc:title>
  <dc:creator>Stud</dc:creator>
  <cp:lastModifiedBy>Никита Лебедев</cp:lastModifiedBy>
  <cp:revision>24</cp:revision>
  <dcterms:created xsi:type="dcterms:W3CDTF">2017-02-13T07:29:38Z</dcterms:created>
  <dcterms:modified xsi:type="dcterms:W3CDTF">2017-05-05T17:08:19Z</dcterms:modified>
</cp:coreProperties>
</file>