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5" r:id="rId6"/>
    <p:sldId id="266" r:id="rId7"/>
    <p:sldId id="264" r:id="rId8"/>
    <p:sldId id="268" r:id="rId9"/>
    <p:sldId id="267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78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1270693-2A7A-415F-A323-DCBF312A9453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77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17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85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6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2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50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44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63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7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76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0693-2A7A-415F-A323-DCBF312A9453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20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1270693-2A7A-415F-A323-DCBF312A9453}" type="datetimeFigureOut">
              <a:rPr lang="ru-RU" smtClean="0"/>
              <a:t>08.05.2017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27E6E95-80F7-40A0-90F4-9C4CCEE0946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8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Portal 2D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Группа</a:t>
            </a:r>
            <a:r>
              <a:rPr lang="en-US" b="1" dirty="0" smtClean="0"/>
              <a:t>:</a:t>
            </a:r>
            <a:r>
              <a:rPr lang="ru-RU" b="1" dirty="0" smtClean="0"/>
              <a:t> «Номер пять»</a:t>
            </a:r>
          </a:p>
          <a:p>
            <a:r>
              <a:rPr lang="ru-RU" dirty="0" smtClean="0"/>
              <a:t>Костюченко Андрей</a:t>
            </a:r>
            <a:endParaRPr lang="en-US" dirty="0" smtClean="0"/>
          </a:p>
          <a:p>
            <a:r>
              <a:rPr lang="ru-RU" dirty="0" smtClean="0"/>
              <a:t>Лебедев Никита</a:t>
            </a:r>
          </a:p>
          <a:p>
            <a:r>
              <a:rPr lang="ru-RU" dirty="0" smtClean="0"/>
              <a:t>Меньшиков Юрий</a:t>
            </a:r>
          </a:p>
          <a:p>
            <a:r>
              <a:rPr lang="ru-RU" dirty="0" smtClean="0"/>
              <a:t>Наговицин Максим</a:t>
            </a:r>
          </a:p>
        </p:txBody>
      </p:sp>
      <p:pic>
        <p:nvPicPr>
          <p:cNvPr id="1028" name="Picture 4" descr="http://luckdroid.ru/wp-content/uploads/2016/09/icon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812091"/>
            <a:ext cx="1759131" cy="175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456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11679" y="2808905"/>
            <a:ext cx="91474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/>
              <a:t>СПАСИБО ЗА ВНИМАНИЕ</a:t>
            </a:r>
            <a:r>
              <a:rPr lang="en-US" sz="6000" dirty="0" smtClean="0"/>
              <a:t>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58031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900000"/>
            <a:r>
              <a:rPr lang="ru-RU" sz="3200" dirty="0" smtClean="0"/>
              <a:t>Создание игры-головоломки, </a:t>
            </a:r>
            <a:r>
              <a:rPr lang="en-US" sz="3200" dirty="0" smtClean="0"/>
              <a:t>2D </a:t>
            </a:r>
            <a:r>
              <a:rPr lang="ru-RU" sz="3200" dirty="0" smtClean="0"/>
              <a:t>версии знаменитой игры </a:t>
            </a:r>
            <a:r>
              <a:rPr lang="en-US" sz="3200" dirty="0"/>
              <a:t>P</a:t>
            </a:r>
            <a:r>
              <a:rPr lang="en-US" sz="3200" dirty="0" smtClean="0"/>
              <a:t>ortal</a:t>
            </a:r>
            <a:r>
              <a:rPr lang="ru-RU" sz="3200" dirty="0" smtClean="0"/>
              <a:t>, разработанной компанией</a:t>
            </a:r>
            <a:r>
              <a:rPr lang="en-US" sz="3200" dirty="0"/>
              <a:t> </a:t>
            </a:r>
            <a:r>
              <a:rPr lang="en-US" sz="3200" dirty="0" smtClean="0"/>
              <a:t>Valve Corporation</a:t>
            </a:r>
            <a:r>
              <a:rPr lang="ru-RU" sz="3200" dirty="0" smtClean="0"/>
              <a:t>. </a:t>
            </a:r>
            <a:endParaRPr lang="ru-RU" sz="3200" dirty="0"/>
          </a:p>
        </p:txBody>
      </p:sp>
      <p:pic>
        <p:nvPicPr>
          <p:cNvPr id="4" name="Picture 4" descr="http://luckdroid.ru/wp-content/uploads/2016/09/icon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325" y="5410194"/>
            <a:ext cx="1299755" cy="12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2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ru-RU" dirty="0"/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ru-RU" dirty="0" smtClean="0"/>
              <a:t> Реализовать перемещение героя, турелей, пуль, гравитацию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ru-RU" dirty="0" smtClean="0"/>
              <a:t> Реализовать управление портальной пушкой, перемещение по порталам </a:t>
            </a:r>
            <a:endParaRPr lang="ru-RU" dirty="0"/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ru-RU" dirty="0"/>
              <a:t> </a:t>
            </a:r>
            <a:r>
              <a:rPr lang="ru-RU" dirty="0" smtClean="0"/>
              <a:t>Реализовать </a:t>
            </a:r>
            <a:r>
              <a:rPr lang="ru-RU" dirty="0"/>
              <a:t>таблицу рекордов с возможностью поиска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ru-RU" dirty="0" smtClean="0"/>
              <a:t> Реализовать ИИ трех видов турелей (статичная, охотник, патрулирующая)</a:t>
            </a:r>
            <a:endParaRPr lang="ru-RU" dirty="0"/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ru-RU" dirty="0" smtClean="0"/>
              <a:t> Написать </a:t>
            </a:r>
            <a:r>
              <a:rPr lang="ru-RU" dirty="0"/>
              <a:t>отчет по написанной программе </a:t>
            </a:r>
          </a:p>
        </p:txBody>
      </p:sp>
      <p:pic>
        <p:nvPicPr>
          <p:cNvPr id="5" name="Picture 4" descr="http://luckdroid.ru/wp-content/uploads/2016/09/icon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325" y="5410194"/>
            <a:ext cx="1299755" cy="12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5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-900000">
              <a:lnSpc>
                <a:spcPct val="100000"/>
              </a:lnSpc>
              <a:buNone/>
            </a:pPr>
            <a:r>
              <a:rPr lang="ru-RU" sz="2400" dirty="0" smtClean="0"/>
              <a:t>       </a:t>
            </a:r>
            <a:endParaRPr lang="ru-RU" sz="2400" dirty="0"/>
          </a:p>
        </p:txBody>
      </p:sp>
      <p:pic>
        <p:nvPicPr>
          <p:cNvPr id="5" name="Picture 4" descr="http://luckdroid.ru/wp-content/uploads/2016/09/icon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325" y="5410194"/>
            <a:ext cx="1299755" cy="12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F:\Programming\Projects\Poratal\Portal2D\report\img\5lv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92" y="2516914"/>
            <a:ext cx="4086225" cy="311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33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Перемещение</a:t>
            </a:r>
            <a:endParaRPr lang="ru-RU" dirty="0"/>
          </a:p>
        </p:txBody>
      </p:sp>
      <p:pic>
        <p:nvPicPr>
          <p:cNvPr id="1027" name="Picture 3" descr="F:\Programming\Projects\Poratal\Portal2D\report\img\movin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073" y="2738107"/>
            <a:ext cx="4000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Programming\Projects\Poratal\Portal2D\report\img\jump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149" y="2738107"/>
            <a:ext cx="4000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1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Портальная пушка</a:t>
            </a:r>
            <a:endParaRPr lang="ru-RU" dirty="0"/>
          </a:p>
        </p:txBody>
      </p:sp>
      <p:pic>
        <p:nvPicPr>
          <p:cNvPr id="2051" name="Picture 3" descr="F:\Programming\Projects\Poratal\Portal2D\report\img\entering_portal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959" y="2590710"/>
            <a:ext cx="4000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Programming\Projects\Poratal\Portal2D\report\img\setting_the_portal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67" y="2590710"/>
            <a:ext cx="4000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7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Прочие персонажи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900000"/>
            <a:r>
              <a:rPr lang="ru-RU" dirty="0" smtClean="0"/>
              <a:t>К прочим персонажам относятся: стационарные турели, движущиеся турели. Турели пытаются уничтожить игрока. В зависимости от уровня возможности турелей меняются. На более поздних уровнях турель из статической превращается в движущуюся. Также увеличивается урон от снарядов и дальность поражения.</a:t>
            </a:r>
          </a:p>
        </p:txBody>
      </p:sp>
    </p:spTree>
    <p:extLst>
      <p:ext uri="{BB962C8B-B14F-4D97-AF65-F5344CB8AC3E}">
        <p14:creationId xmlns:p14="http://schemas.microsoft.com/office/powerpoint/2010/main" val="225925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Турели</a:t>
            </a:r>
            <a:endParaRPr lang="ru-RU" dirty="0"/>
          </a:p>
        </p:txBody>
      </p:sp>
      <p:pic>
        <p:nvPicPr>
          <p:cNvPr id="3074" name="Picture 2" descr="F:\Programming\Projects\Poratal\Portal2D\report\img\hunter_turret_movin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2446031"/>
            <a:ext cx="4000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Programming\Projects\Poratal\Portal2D\report\img\platform_turret_moving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2446031"/>
            <a:ext cx="4000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Programming\Projects\Poratal\Portal2D\report\img\shooting_to_hero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2446031"/>
            <a:ext cx="4000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758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рекордов</a:t>
            </a:r>
            <a:endParaRPr lang="ru-RU" dirty="0"/>
          </a:p>
        </p:txBody>
      </p:sp>
      <p:pic>
        <p:nvPicPr>
          <p:cNvPr id="5122" name="Picture 2" descr="F:\Programming\Projects\Poratal\Portal2D\report\img\records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62" y="2798691"/>
            <a:ext cx="6699737" cy="298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75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507</TotalTime>
  <Words>133</Words>
  <Application>Microsoft Office PowerPoint</Application>
  <PresentationFormat>Произвольный</PresentationFormat>
  <Paragraphs>24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Интеграл</vt:lpstr>
      <vt:lpstr>Portal 2D</vt:lpstr>
      <vt:lpstr>Цель</vt:lpstr>
      <vt:lpstr>Задачи</vt:lpstr>
      <vt:lpstr>Процесс игры</vt:lpstr>
      <vt:lpstr>Перемещение</vt:lpstr>
      <vt:lpstr>Портальная пушка</vt:lpstr>
      <vt:lpstr>Прочие персонажи</vt:lpstr>
      <vt:lpstr>Турели</vt:lpstr>
      <vt:lpstr>Таблица рекордов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 2D</dc:title>
  <dc:creator>Stud</dc:creator>
  <cp:lastModifiedBy>Никита Лебедев</cp:lastModifiedBy>
  <cp:revision>30</cp:revision>
  <dcterms:created xsi:type="dcterms:W3CDTF">2017-02-13T07:29:38Z</dcterms:created>
  <dcterms:modified xsi:type="dcterms:W3CDTF">2017-05-08T16:55:51Z</dcterms:modified>
</cp:coreProperties>
</file>