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YADAV" userId="f60c285128743101" providerId="LiveId" clId="{35988AC5-05E9-4CE4-8A8A-4B9B1FB35C68}"/>
    <pc:docChg chg="custSel addSld delSld modSld sldOrd">
      <pc:chgData name="AMAN YADAV" userId="f60c285128743101" providerId="LiveId" clId="{35988AC5-05E9-4CE4-8A8A-4B9B1FB35C68}" dt="2024-09-01T14:48:59.722" v="337" actId="1076"/>
      <pc:docMkLst>
        <pc:docMk/>
      </pc:docMkLst>
      <pc:sldChg chg="modSp mod">
        <pc:chgData name="AMAN YADAV" userId="f60c285128743101" providerId="LiveId" clId="{35988AC5-05E9-4CE4-8A8A-4B9B1FB35C68}" dt="2024-09-01T14:48:59.722" v="337" actId="1076"/>
        <pc:sldMkLst>
          <pc:docMk/>
          <pc:sldMk cId="1697028815" sldId="257"/>
        </pc:sldMkLst>
        <pc:spChg chg="mod">
          <ac:chgData name="AMAN YADAV" userId="f60c285128743101" providerId="LiveId" clId="{35988AC5-05E9-4CE4-8A8A-4B9B1FB35C68}" dt="2024-09-01T14:48:54.898" v="336" actId="1076"/>
          <ac:spMkLst>
            <pc:docMk/>
            <pc:sldMk cId="1697028815" sldId="257"/>
            <ac:spMk id="2" creationId="{486BD36D-60B5-7282-124A-C3C445CA4A05}"/>
          </ac:spMkLst>
        </pc:spChg>
        <pc:spChg chg="mod">
          <ac:chgData name="AMAN YADAV" userId="f60c285128743101" providerId="LiveId" clId="{35988AC5-05E9-4CE4-8A8A-4B9B1FB35C68}" dt="2024-09-01T14:38:41.602" v="272" actId="1076"/>
          <ac:spMkLst>
            <pc:docMk/>
            <pc:sldMk cId="1697028815" sldId="257"/>
            <ac:spMk id="5" creationId="{C37F1E0A-4A86-D309-370B-7FA3FD2444FF}"/>
          </ac:spMkLst>
        </pc:spChg>
        <pc:spChg chg="mod">
          <ac:chgData name="AMAN YADAV" userId="f60c285128743101" providerId="LiveId" clId="{35988AC5-05E9-4CE4-8A8A-4B9B1FB35C68}" dt="2024-09-01T14:38:36.645" v="271" actId="1076"/>
          <ac:spMkLst>
            <pc:docMk/>
            <pc:sldMk cId="1697028815" sldId="257"/>
            <ac:spMk id="6" creationId="{6ECE0589-CD06-FF5A-0262-F35359C4B89C}"/>
          </ac:spMkLst>
        </pc:spChg>
        <pc:spChg chg="mod">
          <ac:chgData name="AMAN YADAV" userId="f60c285128743101" providerId="LiveId" clId="{35988AC5-05E9-4CE4-8A8A-4B9B1FB35C68}" dt="2024-09-01T14:38:29.122" v="270" actId="1076"/>
          <ac:spMkLst>
            <pc:docMk/>
            <pc:sldMk cId="1697028815" sldId="257"/>
            <ac:spMk id="9" creationId="{7B56C9C7-E272-3783-209B-910B295E0688}"/>
          </ac:spMkLst>
        </pc:spChg>
        <pc:picChg chg="mod">
          <ac:chgData name="AMAN YADAV" userId="f60c285128743101" providerId="LiveId" clId="{35988AC5-05E9-4CE4-8A8A-4B9B1FB35C68}" dt="2024-09-01T14:48:59.722" v="337" actId="1076"/>
          <ac:picMkLst>
            <pc:docMk/>
            <pc:sldMk cId="1697028815" sldId="257"/>
            <ac:picMk id="4" creationId="{5E872820-6229-170D-D185-984D5F09F20A}"/>
          </ac:picMkLst>
        </pc:picChg>
      </pc:sldChg>
      <pc:sldChg chg="addSp modSp mod modAnim">
        <pc:chgData name="AMAN YADAV" userId="f60c285128743101" providerId="LiveId" clId="{35988AC5-05E9-4CE4-8A8A-4B9B1FB35C68}" dt="2024-09-01T14:42:13" v="290" actId="207"/>
        <pc:sldMkLst>
          <pc:docMk/>
          <pc:sldMk cId="78886788" sldId="258"/>
        </pc:sldMkLst>
        <pc:spChg chg="mod">
          <ac:chgData name="AMAN YADAV" userId="f60c285128743101" providerId="LiveId" clId="{35988AC5-05E9-4CE4-8A8A-4B9B1FB35C68}" dt="2024-09-01T14:42:13" v="290" actId="207"/>
          <ac:spMkLst>
            <pc:docMk/>
            <pc:sldMk cId="78886788" sldId="258"/>
            <ac:spMk id="5" creationId="{7DDA5885-2BD5-0DFB-D124-9B41BF7C4869}"/>
          </ac:spMkLst>
        </pc:spChg>
        <pc:cxnChg chg="add mod">
          <ac:chgData name="AMAN YADAV" userId="f60c285128743101" providerId="LiveId" clId="{35988AC5-05E9-4CE4-8A8A-4B9B1FB35C68}" dt="2024-09-01T14:39:23.981" v="276" actId="14100"/>
          <ac:cxnSpMkLst>
            <pc:docMk/>
            <pc:sldMk cId="78886788" sldId="258"/>
            <ac:cxnSpMk id="7" creationId="{5580BAE3-5DBF-7C3F-629A-814105FE01A7}"/>
          </ac:cxnSpMkLst>
        </pc:cxnChg>
      </pc:sldChg>
      <pc:sldChg chg="addSp delSp modSp mod">
        <pc:chgData name="AMAN YADAV" userId="f60c285128743101" providerId="LiveId" clId="{35988AC5-05E9-4CE4-8A8A-4B9B1FB35C68}" dt="2024-09-01T14:46:47.566" v="329" actId="1076"/>
        <pc:sldMkLst>
          <pc:docMk/>
          <pc:sldMk cId="2361452978" sldId="259"/>
        </pc:sldMkLst>
        <pc:spChg chg="mod">
          <ac:chgData name="AMAN YADAV" userId="f60c285128743101" providerId="LiveId" clId="{35988AC5-05E9-4CE4-8A8A-4B9B1FB35C68}" dt="2024-09-01T14:46:01.736" v="324" actId="20577"/>
          <ac:spMkLst>
            <pc:docMk/>
            <pc:sldMk cId="2361452978" sldId="259"/>
            <ac:spMk id="3" creationId="{3218AD45-3035-D345-BFC3-3B8448A8E744}"/>
          </ac:spMkLst>
        </pc:spChg>
        <pc:cxnChg chg="del mod">
          <ac:chgData name="AMAN YADAV" userId="f60c285128743101" providerId="LiveId" clId="{35988AC5-05E9-4CE4-8A8A-4B9B1FB35C68}" dt="2024-09-01T14:44:06.067" v="302" actId="478"/>
          <ac:cxnSpMkLst>
            <pc:docMk/>
            <pc:sldMk cId="2361452978" sldId="259"/>
            <ac:cxnSpMk id="16" creationId="{1166DF5B-A0E8-B2CD-9ED6-E98C1DE225FA}"/>
          </ac:cxnSpMkLst>
        </pc:cxnChg>
        <pc:cxnChg chg="del">
          <ac:chgData name="AMAN YADAV" userId="f60c285128743101" providerId="LiveId" clId="{35988AC5-05E9-4CE4-8A8A-4B9B1FB35C68}" dt="2024-09-01T14:44:09.776" v="303" actId="478"/>
          <ac:cxnSpMkLst>
            <pc:docMk/>
            <pc:sldMk cId="2361452978" sldId="259"/>
            <ac:cxnSpMk id="26" creationId="{83890194-DBEE-275D-79EE-8188C4BBD0AA}"/>
          </ac:cxnSpMkLst>
        </pc:cxnChg>
        <pc:cxnChg chg="add mod">
          <ac:chgData name="AMAN YADAV" userId="f60c285128743101" providerId="LiveId" clId="{35988AC5-05E9-4CE4-8A8A-4B9B1FB35C68}" dt="2024-09-01T14:46:42.808" v="328" actId="14100"/>
          <ac:cxnSpMkLst>
            <pc:docMk/>
            <pc:sldMk cId="2361452978" sldId="259"/>
            <ac:cxnSpMk id="29" creationId="{7B6CA728-DACC-AF61-FCAE-29D4B842E81A}"/>
          </ac:cxnSpMkLst>
        </pc:cxnChg>
        <pc:cxnChg chg="add">
          <ac:chgData name="AMAN YADAV" userId="f60c285128743101" providerId="LiveId" clId="{35988AC5-05E9-4CE4-8A8A-4B9B1FB35C68}" dt="2024-09-01T14:43:19.006" v="296" actId="11529"/>
          <ac:cxnSpMkLst>
            <pc:docMk/>
            <pc:sldMk cId="2361452978" sldId="259"/>
            <ac:cxnSpMk id="31" creationId="{CFD855DB-3561-F6F6-6E6D-6E93BF42877D}"/>
          </ac:cxnSpMkLst>
        </pc:cxnChg>
        <pc:cxnChg chg="add mod">
          <ac:chgData name="AMAN YADAV" userId="f60c285128743101" providerId="LiveId" clId="{35988AC5-05E9-4CE4-8A8A-4B9B1FB35C68}" dt="2024-09-01T14:46:26.533" v="325" actId="1076"/>
          <ac:cxnSpMkLst>
            <pc:docMk/>
            <pc:sldMk cId="2361452978" sldId="259"/>
            <ac:cxnSpMk id="33" creationId="{80C2EEF5-290E-4A50-92A5-63C3F6690799}"/>
          </ac:cxnSpMkLst>
        </pc:cxnChg>
        <pc:cxnChg chg="add mod">
          <ac:chgData name="AMAN YADAV" userId="f60c285128743101" providerId="LiveId" clId="{35988AC5-05E9-4CE4-8A8A-4B9B1FB35C68}" dt="2024-09-01T14:46:30.106" v="326" actId="1076"/>
          <ac:cxnSpMkLst>
            <pc:docMk/>
            <pc:sldMk cId="2361452978" sldId="259"/>
            <ac:cxnSpMk id="35" creationId="{30DBBD77-885A-1452-254A-6A0E7F637F90}"/>
          </ac:cxnSpMkLst>
        </pc:cxnChg>
        <pc:cxnChg chg="add mod">
          <ac:chgData name="AMAN YADAV" userId="f60c285128743101" providerId="LiveId" clId="{35988AC5-05E9-4CE4-8A8A-4B9B1FB35C68}" dt="2024-09-01T14:46:35.133" v="327" actId="1076"/>
          <ac:cxnSpMkLst>
            <pc:docMk/>
            <pc:sldMk cId="2361452978" sldId="259"/>
            <ac:cxnSpMk id="37" creationId="{DBE5988C-7F9B-FF43-9D9E-33851EF1066F}"/>
          </ac:cxnSpMkLst>
        </pc:cxnChg>
        <pc:cxnChg chg="add mod">
          <ac:chgData name="AMAN YADAV" userId="f60c285128743101" providerId="LiveId" clId="{35988AC5-05E9-4CE4-8A8A-4B9B1FB35C68}" dt="2024-09-01T14:46:47.566" v="329" actId="1076"/>
          <ac:cxnSpMkLst>
            <pc:docMk/>
            <pc:sldMk cId="2361452978" sldId="259"/>
            <ac:cxnSpMk id="39" creationId="{98388EAF-1DAB-53E2-37A3-83A1081A64EB}"/>
          </ac:cxnSpMkLst>
        </pc:cxnChg>
        <pc:cxnChg chg="add mod">
          <ac:chgData name="AMAN YADAV" userId="f60c285128743101" providerId="LiveId" clId="{35988AC5-05E9-4CE4-8A8A-4B9B1FB35C68}" dt="2024-09-01T14:44:29.491" v="305" actId="13822"/>
          <ac:cxnSpMkLst>
            <pc:docMk/>
            <pc:sldMk cId="2361452978" sldId="259"/>
            <ac:cxnSpMk id="41" creationId="{77E0AE2B-DCEC-0845-6DDF-F5419F85B22E}"/>
          </ac:cxnSpMkLst>
        </pc:cxnChg>
        <pc:cxnChg chg="add">
          <ac:chgData name="AMAN YADAV" userId="f60c285128743101" providerId="LiveId" clId="{35988AC5-05E9-4CE4-8A8A-4B9B1FB35C68}" dt="2024-09-01T14:44:37.389" v="306" actId="11529"/>
          <ac:cxnSpMkLst>
            <pc:docMk/>
            <pc:sldMk cId="2361452978" sldId="259"/>
            <ac:cxnSpMk id="43" creationId="{EB3BE735-49A6-F2DC-EFA2-E5A97CB89821}"/>
          </ac:cxnSpMkLst>
        </pc:cxnChg>
        <pc:cxnChg chg="add">
          <ac:chgData name="AMAN YADAV" userId="f60c285128743101" providerId="LiveId" clId="{35988AC5-05E9-4CE4-8A8A-4B9B1FB35C68}" dt="2024-09-01T14:44:44.638" v="307" actId="11529"/>
          <ac:cxnSpMkLst>
            <pc:docMk/>
            <pc:sldMk cId="2361452978" sldId="259"/>
            <ac:cxnSpMk id="45" creationId="{B12B0835-515B-06BB-2BBC-68F22DE12CA0}"/>
          </ac:cxnSpMkLst>
        </pc:cxnChg>
      </pc:sldChg>
      <pc:sldChg chg="modSp mod">
        <pc:chgData name="AMAN YADAV" userId="f60c285128743101" providerId="LiveId" clId="{35988AC5-05E9-4CE4-8A8A-4B9B1FB35C68}" dt="2024-09-01T14:48:09.925" v="332" actId="255"/>
        <pc:sldMkLst>
          <pc:docMk/>
          <pc:sldMk cId="4129611650" sldId="260"/>
        </pc:sldMkLst>
        <pc:spChg chg="mod">
          <ac:chgData name="AMAN YADAV" userId="f60c285128743101" providerId="LiveId" clId="{35988AC5-05E9-4CE4-8A8A-4B9B1FB35C68}" dt="2024-09-01T14:48:09.925" v="332" actId="255"/>
          <ac:spMkLst>
            <pc:docMk/>
            <pc:sldMk cId="4129611650" sldId="260"/>
            <ac:spMk id="3" creationId="{FDFAF601-6468-2B0E-AF24-E5398DD616C4}"/>
          </ac:spMkLst>
        </pc:spChg>
      </pc:sldChg>
      <pc:sldChg chg="addSp modSp new mod ord">
        <pc:chgData name="AMAN YADAV" userId="f60c285128743101" providerId="LiveId" clId="{35988AC5-05E9-4CE4-8A8A-4B9B1FB35C68}" dt="2024-09-01T14:37:05.046" v="257" actId="115"/>
        <pc:sldMkLst>
          <pc:docMk/>
          <pc:sldMk cId="2205045493" sldId="266"/>
        </pc:sldMkLst>
        <pc:spChg chg="mod">
          <ac:chgData name="AMAN YADAV" userId="f60c285128743101" providerId="LiveId" clId="{35988AC5-05E9-4CE4-8A8A-4B9B1FB35C68}" dt="2024-09-01T14:32:18.584" v="50" actId="115"/>
          <ac:spMkLst>
            <pc:docMk/>
            <pc:sldMk cId="2205045493" sldId="266"/>
            <ac:spMk id="2" creationId="{2E59D90B-032F-B936-C445-7C85219E1FBE}"/>
          </ac:spMkLst>
        </pc:spChg>
        <pc:spChg chg="mod">
          <ac:chgData name="AMAN YADAV" userId="f60c285128743101" providerId="LiveId" clId="{35988AC5-05E9-4CE4-8A8A-4B9B1FB35C68}" dt="2024-09-01T14:35:00.298" v="139" actId="1076"/>
          <ac:spMkLst>
            <pc:docMk/>
            <pc:sldMk cId="2205045493" sldId="266"/>
            <ac:spMk id="3" creationId="{E7319270-176A-3632-5739-64FFBA3C2750}"/>
          </ac:spMkLst>
        </pc:spChg>
        <pc:spChg chg="add mod">
          <ac:chgData name="AMAN YADAV" userId="f60c285128743101" providerId="LiveId" clId="{35988AC5-05E9-4CE4-8A8A-4B9B1FB35C68}" dt="2024-09-01T14:35:09.828" v="140" actId="1076"/>
          <ac:spMkLst>
            <pc:docMk/>
            <pc:sldMk cId="2205045493" sldId="266"/>
            <ac:spMk id="4" creationId="{31D7B53C-CD5A-4E92-CC30-9649069DD829}"/>
          </ac:spMkLst>
        </pc:spChg>
        <pc:spChg chg="add mod">
          <ac:chgData name="AMAN YADAV" userId="f60c285128743101" providerId="LiveId" clId="{35988AC5-05E9-4CE4-8A8A-4B9B1FB35C68}" dt="2024-09-01T14:37:05.046" v="257" actId="115"/>
          <ac:spMkLst>
            <pc:docMk/>
            <pc:sldMk cId="2205045493" sldId="266"/>
            <ac:spMk id="5" creationId="{4A9178AB-F2BB-1AF8-80AE-BDF53126B6BA}"/>
          </ac:spMkLst>
        </pc:spChg>
      </pc:sldChg>
      <pc:sldChg chg="new del ord">
        <pc:chgData name="AMAN YADAV" userId="f60c285128743101" providerId="LiveId" clId="{35988AC5-05E9-4CE4-8A8A-4B9B1FB35C68}" dt="2024-09-01T14:30:53.363" v="11" actId="2696"/>
        <pc:sldMkLst>
          <pc:docMk/>
          <pc:sldMk cId="2252159314"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C934-7310-C0AC-679B-84315BDD3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E20946-9C10-F07D-8897-234977D88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D4EE11-0730-BEAE-FA57-847F207BB77B}"/>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AA742033-D8FD-B3F1-7D96-1902C6C28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FFF96-AF8D-6E52-114D-2EBAB301B88D}"/>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132232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B594-BD5B-B8ED-CCDE-8D5F55A604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A50492-FC0E-F499-661F-CDB06285B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65A8C-7896-3A91-1684-F04FFC5800A9}"/>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7E87C753-C798-7144-B9F8-EE789D8A0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01984-39DB-971B-AFE8-225ED16E3BCC}"/>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75344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18850-32D0-70D6-CC5A-E162C3016A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D6E2AD-8038-2B58-E646-3FC665465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34D70-7DB8-8FA1-5B99-9BB8F6B5ACE3}"/>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8D20AF41-6AA9-BBDA-EE19-E7AB309C5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2C65B-9904-E7D5-E400-8FE30DDEB687}"/>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354603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287C-CA00-7F81-0A55-25CA21997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8F28A6-6638-9961-D720-36DDFE466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3C20D-05EF-A70B-CB7C-7D076D3284AF}"/>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F97E663C-7B00-E142-44CC-020FDF11E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29C2C-BCB5-5848-0999-CF0368276623}"/>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265621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D334-7B97-0316-3E4E-E30D08CFB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28CD41-24C5-78BE-CF82-0E264F31F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F11CF-8CED-7A08-2448-0D569E45C625}"/>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AAFAC611-CE57-DD0F-3D4B-0CF2717A2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367FD-7395-4497-8AFB-7C488327859F}"/>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48154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0F94-2F8C-B9B2-AE8F-A4EB9CB80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403DB-324D-7782-9F22-661EC878E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B7D776-C173-8734-6E64-7D5B36FF3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1D3FC1-CBC5-BC9B-E568-13E214F07B05}"/>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6" name="Footer Placeholder 5">
            <a:extLst>
              <a:ext uri="{FF2B5EF4-FFF2-40B4-BE49-F238E27FC236}">
                <a16:creationId xmlns:a16="http://schemas.microsoft.com/office/drawing/2014/main" id="{CCE28E25-B943-1327-6246-D839F4C7D6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DED34-8393-729B-273D-B52757F719AC}"/>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255129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D201-1E14-AEDB-00B0-60E1F15198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E0424-5FB3-E0D1-080A-8CEAF2927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A82459-DC5E-CA33-EA92-27407A1DBF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515D6-8D93-E0B0-573B-96ADCD631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9DCDF-0CD2-0CEB-B8D6-6FB473C84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70080-3537-3B5F-0814-3D2FA70F35CE}"/>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8" name="Footer Placeholder 7">
            <a:extLst>
              <a:ext uri="{FF2B5EF4-FFF2-40B4-BE49-F238E27FC236}">
                <a16:creationId xmlns:a16="http://schemas.microsoft.com/office/drawing/2014/main" id="{5E9624AA-6FF1-F572-EF5A-EB3116EBF4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97D55-F41A-C3F3-39F4-2DDC6C6FE702}"/>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106846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5C2-0127-696B-ADB8-4AB35634F4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454A97-C10F-2F72-0334-5BE72B8E97DD}"/>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4" name="Footer Placeholder 3">
            <a:extLst>
              <a:ext uri="{FF2B5EF4-FFF2-40B4-BE49-F238E27FC236}">
                <a16:creationId xmlns:a16="http://schemas.microsoft.com/office/drawing/2014/main" id="{10615BD4-39E5-B7F0-5BFD-2513A540E5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2BAC8E-FB13-B796-B0B6-0288CF6F8CCC}"/>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30450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3B6FF-49CE-D7F9-5B5D-BEFDF1464238}"/>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3" name="Footer Placeholder 2">
            <a:extLst>
              <a:ext uri="{FF2B5EF4-FFF2-40B4-BE49-F238E27FC236}">
                <a16:creationId xmlns:a16="http://schemas.microsoft.com/office/drawing/2014/main" id="{C9D8DC7A-1E94-1C7A-32BB-5B432DF421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A94C5-7E17-1A69-85F6-65999F288906}"/>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355267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26D1-B865-DA75-89EB-CE3EE3744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40385-B67C-F567-BAB4-5553DB11D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7B9F5B-9C8E-B029-0CB3-209D7F1EB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B6D45-2E30-1C7E-A223-C710270494F2}"/>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6" name="Footer Placeholder 5">
            <a:extLst>
              <a:ext uri="{FF2B5EF4-FFF2-40B4-BE49-F238E27FC236}">
                <a16:creationId xmlns:a16="http://schemas.microsoft.com/office/drawing/2014/main" id="{7B822C8D-DA89-275D-9D9A-F430DA1D6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654A10-4132-B734-700A-E93029B714E8}"/>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284024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5746-9562-A452-DDA6-C8B82D38F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AFFA75-7315-2000-0C7A-29DEA2BC0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41AFE1-FE3F-456D-A5D8-AF3B97039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2C6AE-8CE9-02F4-2A5E-36A0D810B64A}"/>
              </a:ext>
            </a:extLst>
          </p:cNvPr>
          <p:cNvSpPr>
            <a:spLocks noGrp="1"/>
          </p:cNvSpPr>
          <p:nvPr>
            <p:ph type="dt" sz="half" idx="10"/>
          </p:nvPr>
        </p:nvSpPr>
        <p:spPr/>
        <p:txBody>
          <a:bodyPr/>
          <a:lstStyle/>
          <a:p>
            <a:fld id="{35076F8F-9172-4638-AE67-A15ECDBFB3A7}" type="datetimeFigureOut">
              <a:rPr lang="en-IN" smtClean="0"/>
              <a:t>01-09-2024</a:t>
            </a:fld>
            <a:endParaRPr lang="en-IN"/>
          </a:p>
        </p:txBody>
      </p:sp>
      <p:sp>
        <p:nvSpPr>
          <p:cNvPr id="6" name="Footer Placeholder 5">
            <a:extLst>
              <a:ext uri="{FF2B5EF4-FFF2-40B4-BE49-F238E27FC236}">
                <a16:creationId xmlns:a16="http://schemas.microsoft.com/office/drawing/2014/main" id="{8AFCEE8A-92C2-AB39-A942-C582D136DA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F24CC-0DA8-1C8C-C325-A82B5D7EC136}"/>
              </a:ext>
            </a:extLst>
          </p:cNvPr>
          <p:cNvSpPr>
            <a:spLocks noGrp="1"/>
          </p:cNvSpPr>
          <p:nvPr>
            <p:ph type="sldNum" sz="quarter" idx="12"/>
          </p:nvPr>
        </p:nvSpPr>
        <p:spPr/>
        <p:txBody>
          <a:bodyPr/>
          <a:lstStyle/>
          <a:p>
            <a:fld id="{E7C310FC-FA5A-4FF9-9F83-31E274EB5404}" type="slidenum">
              <a:rPr lang="en-IN" smtClean="0"/>
              <a:t>‹#›</a:t>
            </a:fld>
            <a:endParaRPr lang="en-IN"/>
          </a:p>
        </p:txBody>
      </p:sp>
    </p:spTree>
    <p:extLst>
      <p:ext uri="{BB962C8B-B14F-4D97-AF65-F5344CB8AC3E}">
        <p14:creationId xmlns:p14="http://schemas.microsoft.com/office/powerpoint/2010/main" val="214612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33672-DD15-6820-F529-AFD810540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B9E7C-B828-75F6-4B78-D289D81CB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32511-DF22-3169-6B66-E3F6637CD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76F8F-9172-4638-AE67-A15ECDBFB3A7}" type="datetimeFigureOut">
              <a:rPr lang="en-IN" smtClean="0"/>
              <a:t>01-09-2024</a:t>
            </a:fld>
            <a:endParaRPr lang="en-IN"/>
          </a:p>
        </p:txBody>
      </p:sp>
      <p:sp>
        <p:nvSpPr>
          <p:cNvPr id="5" name="Footer Placeholder 4">
            <a:extLst>
              <a:ext uri="{FF2B5EF4-FFF2-40B4-BE49-F238E27FC236}">
                <a16:creationId xmlns:a16="http://schemas.microsoft.com/office/drawing/2014/main" id="{A8B3E2D9-D74A-41CE-3550-A2B01E834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71CF9-F89B-CFDD-487E-CF63D34A5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310FC-FA5A-4FF9-9F83-31E274EB5404}" type="slidenum">
              <a:rPr lang="en-IN" smtClean="0"/>
              <a:t>‹#›</a:t>
            </a:fld>
            <a:endParaRPr lang="en-IN"/>
          </a:p>
        </p:txBody>
      </p:sp>
    </p:spTree>
    <p:extLst>
      <p:ext uri="{BB962C8B-B14F-4D97-AF65-F5344CB8AC3E}">
        <p14:creationId xmlns:p14="http://schemas.microsoft.com/office/powerpoint/2010/main" val="321409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D90B-032F-B936-C445-7C85219E1FBE}"/>
              </a:ext>
            </a:extLst>
          </p:cNvPr>
          <p:cNvSpPr>
            <a:spLocks noGrp="1"/>
          </p:cNvSpPr>
          <p:nvPr>
            <p:ph type="ctrTitle"/>
          </p:nvPr>
        </p:nvSpPr>
        <p:spPr>
          <a:xfrm>
            <a:off x="1099794" y="186179"/>
            <a:ext cx="9144000" cy="787400"/>
          </a:xfrm>
        </p:spPr>
        <p:txBody>
          <a:bodyPr>
            <a:normAutofit/>
          </a:bodyPr>
          <a:lstStyle/>
          <a:p>
            <a:r>
              <a:rPr lang="en-US" sz="4800" b="1" u="sng" dirty="0">
                <a:solidFill>
                  <a:srgbClr val="00B050"/>
                </a:solidFill>
                <a:latin typeface="Arial Black" panose="020B0A04020102020204" pitchFamily="34" charset="0"/>
              </a:rPr>
              <a:t>SMART INDIA HACKTHON</a:t>
            </a:r>
            <a:endParaRPr lang="en-IN" sz="4800" b="1" u="sng" dirty="0">
              <a:solidFill>
                <a:srgbClr val="00B050"/>
              </a:solidFill>
              <a:latin typeface="Arial Black" panose="020B0A04020102020204" pitchFamily="34" charset="0"/>
            </a:endParaRPr>
          </a:p>
        </p:txBody>
      </p:sp>
      <p:sp>
        <p:nvSpPr>
          <p:cNvPr id="3" name="Subtitle 2">
            <a:extLst>
              <a:ext uri="{FF2B5EF4-FFF2-40B4-BE49-F238E27FC236}">
                <a16:creationId xmlns:a16="http://schemas.microsoft.com/office/drawing/2014/main" id="{E7319270-176A-3632-5739-64FFBA3C2750}"/>
              </a:ext>
            </a:extLst>
          </p:cNvPr>
          <p:cNvSpPr>
            <a:spLocks noGrp="1"/>
          </p:cNvSpPr>
          <p:nvPr>
            <p:ph type="subTitle" idx="1"/>
          </p:nvPr>
        </p:nvSpPr>
        <p:spPr>
          <a:xfrm>
            <a:off x="2554663" y="1342476"/>
            <a:ext cx="6655324" cy="369332"/>
          </a:xfrm>
        </p:spPr>
        <p:txBody>
          <a:bodyPr>
            <a:noAutofit/>
          </a:bodyPr>
          <a:lstStyle/>
          <a:p>
            <a:r>
              <a:rPr lang="en-US" sz="2800" dirty="0">
                <a:latin typeface="Arial Black" panose="020B0A04020102020204" pitchFamily="34" charset="0"/>
              </a:rPr>
              <a:t>PROJECT : FITNESS &amp; SPORTS</a:t>
            </a:r>
            <a:endParaRPr lang="en-IN" sz="2800" dirty="0">
              <a:latin typeface="Arial Black" panose="020B0A04020102020204" pitchFamily="34" charset="0"/>
            </a:endParaRPr>
          </a:p>
        </p:txBody>
      </p:sp>
      <p:sp>
        <p:nvSpPr>
          <p:cNvPr id="4" name="TextBox 3">
            <a:extLst>
              <a:ext uri="{FF2B5EF4-FFF2-40B4-BE49-F238E27FC236}">
                <a16:creationId xmlns:a16="http://schemas.microsoft.com/office/drawing/2014/main" id="{31D7B53C-CD5A-4E92-CC30-9649069DD829}"/>
              </a:ext>
            </a:extLst>
          </p:cNvPr>
          <p:cNvSpPr txBox="1"/>
          <p:nvPr/>
        </p:nvSpPr>
        <p:spPr>
          <a:xfrm>
            <a:off x="3516197" y="2193826"/>
            <a:ext cx="4920793" cy="369332"/>
          </a:xfrm>
          <a:prstGeom prst="rect">
            <a:avLst/>
          </a:prstGeom>
          <a:noFill/>
        </p:spPr>
        <p:txBody>
          <a:bodyPr wrap="square" rtlCol="0">
            <a:spAutoFit/>
          </a:bodyPr>
          <a:lstStyle/>
          <a:p>
            <a:r>
              <a:rPr lang="en-US" b="1" dirty="0">
                <a:latin typeface="Arial Black" panose="020B0A04020102020204" pitchFamily="34" charset="0"/>
              </a:rPr>
              <a:t>TEAM NAME :    NSUT HUNTERS </a:t>
            </a:r>
            <a:endParaRPr lang="en-IN" b="1" dirty="0">
              <a:latin typeface="Arial Black" panose="020B0A04020102020204" pitchFamily="34" charset="0"/>
            </a:endParaRPr>
          </a:p>
        </p:txBody>
      </p:sp>
      <p:sp>
        <p:nvSpPr>
          <p:cNvPr id="5" name="TextBox 4">
            <a:extLst>
              <a:ext uri="{FF2B5EF4-FFF2-40B4-BE49-F238E27FC236}">
                <a16:creationId xmlns:a16="http://schemas.microsoft.com/office/drawing/2014/main" id="{4A9178AB-F2BB-1AF8-80AE-BDF53126B6BA}"/>
              </a:ext>
            </a:extLst>
          </p:cNvPr>
          <p:cNvSpPr txBox="1"/>
          <p:nvPr/>
        </p:nvSpPr>
        <p:spPr>
          <a:xfrm>
            <a:off x="3280528" y="3016577"/>
            <a:ext cx="2677212" cy="2308324"/>
          </a:xfrm>
          <a:prstGeom prst="rect">
            <a:avLst/>
          </a:prstGeom>
          <a:noFill/>
        </p:spPr>
        <p:txBody>
          <a:bodyPr wrap="square" rtlCol="0">
            <a:spAutoFit/>
          </a:bodyPr>
          <a:lstStyle/>
          <a:p>
            <a:r>
              <a:rPr lang="en-US" b="1" u="sng" dirty="0"/>
              <a:t>TEAM MEMBERS:</a:t>
            </a:r>
          </a:p>
          <a:p>
            <a:endParaRPr lang="en-US" b="1" u="sng" dirty="0"/>
          </a:p>
          <a:p>
            <a:pPr marL="285750" indent="-285750">
              <a:buFont typeface="Arial" panose="020B0604020202020204" pitchFamily="34" charset="0"/>
              <a:buChar char="•"/>
            </a:pPr>
            <a:r>
              <a:rPr lang="en-US" dirty="0"/>
              <a:t>LOVEKUSH </a:t>
            </a:r>
          </a:p>
          <a:p>
            <a:pPr marL="285750" indent="-285750">
              <a:buFont typeface="Arial" panose="020B0604020202020204" pitchFamily="34" charset="0"/>
              <a:buChar char="•"/>
            </a:pPr>
            <a:r>
              <a:rPr lang="en-US" dirty="0"/>
              <a:t>ANUJ SURYAVANSHI</a:t>
            </a:r>
          </a:p>
          <a:p>
            <a:pPr marL="285750" indent="-285750">
              <a:buFont typeface="Arial" panose="020B0604020202020204" pitchFamily="34" charset="0"/>
              <a:buChar char="•"/>
            </a:pPr>
            <a:r>
              <a:rPr lang="en-US" dirty="0"/>
              <a:t>ANSHIKA PAWAR</a:t>
            </a:r>
          </a:p>
          <a:p>
            <a:pPr marL="285750" indent="-285750">
              <a:buFont typeface="Arial" panose="020B0604020202020204" pitchFamily="34" charset="0"/>
              <a:buChar char="•"/>
            </a:pPr>
            <a:r>
              <a:rPr lang="en-US" dirty="0"/>
              <a:t>ADITYA BHATT</a:t>
            </a:r>
          </a:p>
          <a:p>
            <a:pPr marL="285750" indent="-285750">
              <a:buFont typeface="Arial" panose="020B0604020202020204" pitchFamily="34" charset="0"/>
              <a:buChar char="•"/>
            </a:pPr>
            <a:r>
              <a:rPr lang="en-US" dirty="0"/>
              <a:t>SHEENA INDORIA</a:t>
            </a:r>
          </a:p>
          <a:p>
            <a:pPr marL="285750" indent="-285750">
              <a:buFont typeface="Arial" panose="020B0604020202020204" pitchFamily="34" charset="0"/>
              <a:buChar char="•"/>
            </a:pPr>
            <a:r>
              <a:rPr lang="en-US" dirty="0"/>
              <a:t>AMAN YADAV</a:t>
            </a:r>
            <a:endParaRPr lang="en-IN" dirty="0"/>
          </a:p>
        </p:txBody>
      </p:sp>
    </p:spTree>
    <p:extLst>
      <p:ext uri="{BB962C8B-B14F-4D97-AF65-F5344CB8AC3E}">
        <p14:creationId xmlns:p14="http://schemas.microsoft.com/office/powerpoint/2010/main" val="220504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E6815-424C-D5C9-B630-0CB1B5123B45}"/>
              </a:ext>
            </a:extLst>
          </p:cNvPr>
          <p:cNvSpPr/>
          <p:nvPr/>
        </p:nvSpPr>
        <p:spPr>
          <a:xfrm>
            <a:off x="707011" y="2309567"/>
            <a:ext cx="10096106"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latin typeface="Arial Black" panose="020B0A04020102020204" pitchFamily="34" charset="0"/>
              </a:rPr>
              <a:t>THANK YOU</a:t>
            </a:r>
            <a:r>
              <a:rPr lang="en-US" sz="5400" b="1" dirty="0">
                <a:ln w="22225">
                  <a:solidFill>
                    <a:schemeClr val="accent2"/>
                  </a:solidFill>
                  <a:prstDash val="solid"/>
                </a:ln>
                <a:solidFill>
                  <a:schemeClr val="accent2">
                    <a:lumMod val="40000"/>
                    <a:lumOff val="60000"/>
                  </a:schemeClr>
                </a:solidFill>
              </a:rPr>
              <a:t>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169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6" presetClass="emph" presetSubtype="0" fill="hold" grpId="0" nodeType="afterEffect">
                                  <p:stCondLst>
                                    <p:cond delay="0"/>
                                  </p:stCondLst>
                                  <p:childTnLst>
                                    <p:animScale>
                                      <p:cBhvr>
                                        <p:cTn id="10"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36D-60B5-7282-124A-C3C445CA4A05}"/>
              </a:ext>
            </a:extLst>
          </p:cNvPr>
          <p:cNvSpPr>
            <a:spLocks noGrp="1"/>
          </p:cNvSpPr>
          <p:nvPr>
            <p:ph type="title"/>
          </p:nvPr>
        </p:nvSpPr>
        <p:spPr>
          <a:xfrm>
            <a:off x="0" y="404635"/>
            <a:ext cx="12192000" cy="641023"/>
          </a:xfrm>
        </p:spPr>
        <p:txBody>
          <a:bodyPr>
            <a:normAutofit fontScale="90000"/>
          </a:bodyPr>
          <a:lstStyle/>
          <a:p>
            <a:r>
              <a:rPr lang="en-US" sz="4000" b="1" u="sng" dirty="0">
                <a:solidFill>
                  <a:srgbClr val="00B050"/>
                </a:solidFill>
                <a:latin typeface="Arial Black" panose="020B0A04020102020204" pitchFamily="34" charset="0"/>
              </a:rPr>
              <a:t>PROBLEM STATEMENT</a:t>
            </a:r>
            <a:r>
              <a:rPr lang="en-US" sz="4000" b="1" dirty="0">
                <a:solidFill>
                  <a:srgbClr val="00B050"/>
                </a:solidFill>
                <a:latin typeface="Arial Black" panose="020B0A04020102020204" pitchFamily="34" charset="0"/>
              </a:rPr>
              <a:t> : </a:t>
            </a:r>
            <a:br>
              <a:rPr lang="en-US" sz="1400" b="1" dirty="0">
                <a:latin typeface="Arial Black" panose="020B0A04020102020204" pitchFamily="34" charset="0"/>
              </a:rPr>
            </a:br>
            <a:r>
              <a:rPr lang="en-US" sz="1800" b="1" dirty="0">
                <a:latin typeface="+mn-lt"/>
              </a:rPr>
              <a:t>Many individuals find it challenging to maintain consistent workout routines, often because proper tracking and motivation are lacking. Whether focused on weight loss, muscle gain, or general fitness, users encounter difficulties in tracking exercise progress, selecting suitable workouts, and sustaining motivation. Without a streamlined platform, effectively managing and optimizing their fitness journeys proves to be quite difficult.</a:t>
            </a:r>
            <a:endParaRPr lang="en-IN" sz="1200" b="1" dirty="0">
              <a:latin typeface="+mn-lt"/>
            </a:endParaRPr>
          </a:p>
        </p:txBody>
      </p:sp>
      <p:pic>
        <p:nvPicPr>
          <p:cNvPr id="4" name="Picture 3">
            <a:extLst>
              <a:ext uri="{FF2B5EF4-FFF2-40B4-BE49-F238E27FC236}">
                <a16:creationId xmlns:a16="http://schemas.microsoft.com/office/drawing/2014/main" id="{5E872820-6229-170D-D185-984D5F09F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2" y="1480009"/>
            <a:ext cx="3195687" cy="5377991"/>
          </a:xfrm>
          <a:prstGeom prst="rect">
            <a:avLst/>
          </a:prstGeom>
        </p:spPr>
      </p:pic>
      <p:sp>
        <p:nvSpPr>
          <p:cNvPr id="5" name="TextBox 4">
            <a:extLst>
              <a:ext uri="{FF2B5EF4-FFF2-40B4-BE49-F238E27FC236}">
                <a16:creationId xmlns:a16="http://schemas.microsoft.com/office/drawing/2014/main" id="{C37F1E0A-4A86-D309-370B-7FA3FD2444FF}"/>
              </a:ext>
            </a:extLst>
          </p:cNvPr>
          <p:cNvSpPr txBox="1"/>
          <p:nvPr/>
        </p:nvSpPr>
        <p:spPr>
          <a:xfrm>
            <a:off x="4044099" y="2263425"/>
            <a:ext cx="5948313" cy="369332"/>
          </a:xfrm>
          <a:prstGeom prst="rect">
            <a:avLst/>
          </a:prstGeom>
          <a:noFill/>
        </p:spPr>
        <p:txBody>
          <a:bodyPr wrap="square" rtlCol="0">
            <a:spAutoFit/>
          </a:bodyPr>
          <a:lstStyle/>
          <a:p>
            <a:pPr marL="285750" indent="-285750">
              <a:buFont typeface="Wingdings" panose="05000000000000000000" pitchFamily="2" charset="2"/>
              <a:buChar char="v"/>
            </a:pPr>
            <a:r>
              <a:rPr lang="en-US" u="sng" dirty="0"/>
              <a:t>WEB PAGE  of website</a:t>
            </a:r>
            <a:r>
              <a:rPr lang="en-US" dirty="0"/>
              <a:t> :        whose name is   “ </a:t>
            </a:r>
            <a:r>
              <a:rPr lang="en-US" dirty="0" err="1"/>
              <a:t>FitTrack</a:t>
            </a:r>
            <a:r>
              <a:rPr lang="en-US" dirty="0"/>
              <a:t>” </a:t>
            </a:r>
            <a:endParaRPr lang="en-IN" dirty="0"/>
          </a:p>
        </p:txBody>
      </p:sp>
      <p:sp>
        <p:nvSpPr>
          <p:cNvPr id="6" name="TextBox 5">
            <a:extLst>
              <a:ext uri="{FF2B5EF4-FFF2-40B4-BE49-F238E27FC236}">
                <a16:creationId xmlns:a16="http://schemas.microsoft.com/office/drawing/2014/main" id="{6ECE0589-CD06-FF5A-0262-F35359C4B89C}"/>
              </a:ext>
            </a:extLst>
          </p:cNvPr>
          <p:cNvSpPr txBox="1"/>
          <p:nvPr/>
        </p:nvSpPr>
        <p:spPr>
          <a:xfrm>
            <a:off x="4044099" y="3632718"/>
            <a:ext cx="5552388" cy="646331"/>
          </a:xfrm>
          <a:prstGeom prst="rect">
            <a:avLst/>
          </a:prstGeom>
          <a:noFill/>
        </p:spPr>
        <p:txBody>
          <a:bodyPr wrap="square" rtlCol="0">
            <a:spAutoFit/>
          </a:bodyPr>
          <a:lstStyle/>
          <a:p>
            <a:pPr marL="285750" indent="-285750">
              <a:buFont typeface="Wingdings" panose="05000000000000000000" pitchFamily="2" charset="2"/>
              <a:buChar char="v"/>
            </a:pPr>
            <a:r>
              <a:rPr lang="en-US" u="sng" dirty="0"/>
              <a:t>Whose moto is to BECOME A    DAILY WORKOUT PARTNER  </a:t>
            </a:r>
            <a:endParaRPr lang="en-IN" u="sng" dirty="0"/>
          </a:p>
        </p:txBody>
      </p:sp>
      <p:sp>
        <p:nvSpPr>
          <p:cNvPr id="9" name="TextBox 8">
            <a:extLst>
              <a:ext uri="{FF2B5EF4-FFF2-40B4-BE49-F238E27FC236}">
                <a16:creationId xmlns:a16="http://schemas.microsoft.com/office/drawing/2014/main" id="{7B56C9C7-E272-3783-209B-910B295E0688}"/>
              </a:ext>
            </a:extLst>
          </p:cNvPr>
          <p:cNvSpPr txBox="1"/>
          <p:nvPr/>
        </p:nvSpPr>
        <p:spPr>
          <a:xfrm>
            <a:off x="4044099" y="5279010"/>
            <a:ext cx="6268824"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Also AIM is to achieve a LIFE PARTNER </a:t>
            </a:r>
          </a:p>
          <a:p>
            <a:r>
              <a:rPr lang="en-US" dirty="0"/>
              <a:t>      POSITION who helps to become FITNESS FREAK PERSON.</a:t>
            </a:r>
            <a:endParaRPr lang="en-IN" dirty="0"/>
          </a:p>
        </p:txBody>
      </p:sp>
    </p:spTree>
    <p:extLst>
      <p:ext uri="{BB962C8B-B14F-4D97-AF65-F5344CB8AC3E}">
        <p14:creationId xmlns:p14="http://schemas.microsoft.com/office/powerpoint/2010/main" val="169702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94A6-48EA-D58C-3CF4-34EABC87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3" y="169682"/>
            <a:ext cx="3026003" cy="6052009"/>
          </a:xfrm>
          <a:prstGeom prst="rect">
            <a:avLst/>
          </a:prstGeom>
        </p:spPr>
      </p:pic>
      <p:sp>
        <p:nvSpPr>
          <p:cNvPr id="4" name="TextBox 3">
            <a:extLst>
              <a:ext uri="{FF2B5EF4-FFF2-40B4-BE49-F238E27FC236}">
                <a16:creationId xmlns:a16="http://schemas.microsoft.com/office/drawing/2014/main" id="{4FA39CB8-2440-CC05-75A7-15BF02D7B459}"/>
              </a:ext>
            </a:extLst>
          </p:cNvPr>
          <p:cNvSpPr txBox="1"/>
          <p:nvPr/>
        </p:nvSpPr>
        <p:spPr>
          <a:xfrm>
            <a:off x="4157221" y="725864"/>
            <a:ext cx="7252353"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LOGIN PAGE </a:t>
            </a:r>
            <a:r>
              <a:rPr lang="en-IN" dirty="0"/>
              <a:t>:      login page of FIT TRACK </a:t>
            </a:r>
          </a:p>
          <a:p>
            <a:pPr marL="285750" indent="-285750">
              <a:buFont typeface="Wingdings" panose="05000000000000000000" pitchFamily="2" charset="2"/>
              <a:buChar char="v"/>
            </a:pPr>
            <a:endParaRPr lang="en-IN" dirty="0"/>
          </a:p>
          <a:p>
            <a:r>
              <a:rPr lang="en-IN" dirty="0"/>
              <a:t>        IN WHICH  we write our E-mail and create our Password  to login in the </a:t>
            </a:r>
          </a:p>
          <a:p>
            <a:r>
              <a:rPr lang="en-IN" dirty="0"/>
              <a:t>         website </a:t>
            </a:r>
            <a:endParaRPr lang="en-US" dirty="0"/>
          </a:p>
        </p:txBody>
      </p:sp>
      <p:sp>
        <p:nvSpPr>
          <p:cNvPr id="5" name="TextBox 4">
            <a:extLst>
              <a:ext uri="{FF2B5EF4-FFF2-40B4-BE49-F238E27FC236}">
                <a16:creationId xmlns:a16="http://schemas.microsoft.com/office/drawing/2014/main" id="{7DDA5885-2BD5-0DFB-D124-9B41BF7C4869}"/>
              </a:ext>
            </a:extLst>
          </p:cNvPr>
          <p:cNvSpPr txBox="1"/>
          <p:nvPr/>
        </p:nvSpPr>
        <p:spPr>
          <a:xfrm>
            <a:off x="3167406" y="3026006"/>
            <a:ext cx="8795208" cy="2308324"/>
          </a:xfrm>
          <a:prstGeom prst="rect">
            <a:avLst/>
          </a:prstGeom>
          <a:noFill/>
        </p:spPr>
        <p:txBody>
          <a:bodyPr wrap="square" rtlCol="0">
            <a:spAutoFit/>
          </a:bodyPr>
          <a:lstStyle/>
          <a:p>
            <a:pPr marL="285750" indent="-285750">
              <a:buFont typeface="Wingdings" panose="05000000000000000000" pitchFamily="2" charset="2"/>
              <a:buChar char="Ø"/>
            </a:pPr>
            <a:r>
              <a:rPr lang="en-US" b="1" u="sng" dirty="0">
                <a:latin typeface="Arial Black" panose="020B0A04020102020204" pitchFamily="34" charset="0"/>
              </a:rPr>
              <a:t>PROPOSED SOLUTION : </a:t>
            </a:r>
          </a:p>
          <a:p>
            <a:r>
              <a:rPr lang="en-IN" dirty="0"/>
              <a:t>      </a:t>
            </a:r>
          </a:p>
          <a:p>
            <a:r>
              <a:rPr lang="en-US" b="1" dirty="0" err="1">
                <a:solidFill>
                  <a:srgbClr val="7030A0"/>
                </a:solidFill>
              </a:rPr>
              <a:t>FitTrack</a:t>
            </a:r>
            <a:r>
              <a:rPr lang="en-US" b="1" dirty="0">
                <a:solidFill>
                  <a:schemeClr val="accent1">
                    <a:lumMod val="75000"/>
                  </a:schemeClr>
                </a:solidFill>
              </a:rPr>
              <a:t> offers a </a:t>
            </a:r>
            <a:r>
              <a:rPr lang="en-US" b="1" dirty="0">
                <a:solidFill>
                  <a:srgbClr val="FF0000"/>
                </a:solidFill>
              </a:rPr>
              <a:t>comprehensive</a:t>
            </a:r>
            <a:r>
              <a:rPr lang="en-US" b="1" dirty="0">
                <a:solidFill>
                  <a:schemeClr val="accent1">
                    <a:lumMod val="75000"/>
                  </a:schemeClr>
                </a:solidFill>
              </a:rPr>
              <a:t> platform for tracking workouts, enabling users to monitor </a:t>
            </a:r>
            <a:r>
              <a:rPr lang="en-US" b="1" dirty="0">
                <a:solidFill>
                  <a:srgbClr val="00B050"/>
                </a:solidFill>
              </a:rPr>
              <a:t>daily exercise routines—cardio and resistance training </a:t>
            </a:r>
            <a:r>
              <a:rPr lang="en-US" b="1" dirty="0">
                <a:solidFill>
                  <a:schemeClr val="accent1">
                    <a:lumMod val="75000"/>
                  </a:schemeClr>
                </a:solidFill>
              </a:rPr>
              <a:t>alike. With this app, workouts can be logged, </a:t>
            </a:r>
            <a:r>
              <a:rPr lang="en-US" b="1" dirty="0">
                <a:solidFill>
                  <a:schemeClr val="accent4">
                    <a:lumMod val="75000"/>
                  </a:schemeClr>
                </a:solidFill>
              </a:rPr>
              <a:t>progress tracked over time</a:t>
            </a:r>
            <a:r>
              <a:rPr lang="en-US" b="1" dirty="0">
                <a:solidFill>
                  <a:schemeClr val="accent1">
                    <a:lumMod val="75000"/>
                  </a:schemeClr>
                </a:solidFill>
              </a:rPr>
              <a:t>, and </a:t>
            </a:r>
            <a:r>
              <a:rPr lang="en-US" b="1" dirty="0">
                <a:solidFill>
                  <a:srgbClr val="FF0000"/>
                </a:solidFill>
              </a:rPr>
              <a:t>fitness goals </a:t>
            </a:r>
            <a:r>
              <a:rPr lang="en-US" b="1" dirty="0">
                <a:solidFill>
                  <a:schemeClr val="accent1">
                    <a:lumMod val="75000"/>
                  </a:schemeClr>
                </a:solidFill>
              </a:rPr>
              <a:t>managed in a structured manner. Users benefit from an intuitive interface that simplifies the logging of details such as </a:t>
            </a:r>
            <a:r>
              <a:rPr lang="en-US" b="1" dirty="0">
                <a:solidFill>
                  <a:schemeClr val="accent6">
                    <a:lumMod val="50000"/>
                  </a:schemeClr>
                </a:solidFill>
              </a:rPr>
              <a:t>distance, duration, weight, sets, and reps</a:t>
            </a:r>
            <a:r>
              <a:rPr lang="en-US" b="1" dirty="0">
                <a:solidFill>
                  <a:schemeClr val="accent1">
                    <a:lumMod val="75000"/>
                  </a:schemeClr>
                </a:solidFill>
              </a:rPr>
              <a:t>, ensuring they remain committed to their fitness regimen.</a:t>
            </a:r>
          </a:p>
        </p:txBody>
      </p:sp>
      <p:cxnSp>
        <p:nvCxnSpPr>
          <p:cNvPr id="7" name="Straight Arrow Connector 6">
            <a:extLst>
              <a:ext uri="{FF2B5EF4-FFF2-40B4-BE49-F238E27FC236}">
                <a16:creationId xmlns:a16="http://schemas.microsoft.com/office/drawing/2014/main" id="{5580BAE3-5DBF-7C3F-629A-814105FE01A7}"/>
              </a:ext>
            </a:extLst>
          </p:cNvPr>
          <p:cNvCxnSpPr>
            <a:cxnSpLocks/>
          </p:cNvCxnSpPr>
          <p:nvPr/>
        </p:nvCxnSpPr>
        <p:spPr>
          <a:xfrm flipH="1">
            <a:off x="2309567" y="1065229"/>
            <a:ext cx="2375555" cy="107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8AD45-3035-D345-BFC3-3B8448A8E744}"/>
              </a:ext>
            </a:extLst>
          </p:cNvPr>
          <p:cNvSpPr txBox="1"/>
          <p:nvPr/>
        </p:nvSpPr>
        <p:spPr>
          <a:xfrm>
            <a:off x="0" y="260605"/>
            <a:ext cx="7748833" cy="5078313"/>
          </a:xfrm>
          <a:prstGeom prst="rect">
            <a:avLst/>
          </a:prstGeom>
          <a:noFill/>
        </p:spPr>
        <p:txBody>
          <a:bodyPr wrap="square">
            <a:spAutoFit/>
          </a:bodyPr>
          <a:lstStyle/>
          <a:p>
            <a:r>
              <a:rPr lang="en-US" b="1" dirty="0">
                <a:latin typeface="Arial Black" panose="020B0A04020102020204" pitchFamily="34" charset="0"/>
              </a:rPr>
              <a:t>Unique Selling Propositions (USPs):</a:t>
            </a:r>
          </a:p>
          <a:p>
            <a:endParaRPr lang="en-US" b="1" dirty="0">
              <a:latin typeface="Arial Black" panose="020B0A04020102020204" pitchFamily="34" charset="0"/>
            </a:endParaRPr>
          </a:p>
          <a:p>
            <a:pPr>
              <a:buFont typeface="+mj-lt"/>
              <a:buAutoNum type="arabicPeriod"/>
            </a:pPr>
            <a:r>
              <a:rPr lang="en-US" b="1" dirty="0"/>
              <a:t>)Dual Exercise Focus:</a:t>
            </a:r>
            <a:r>
              <a:rPr lang="en-US" dirty="0"/>
              <a:t> </a:t>
            </a:r>
            <a:r>
              <a:rPr lang="en-US" dirty="0" err="1"/>
              <a:t>FitTrack</a:t>
            </a:r>
            <a:r>
              <a:rPr lang="en-US" dirty="0"/>
              <a:t> accommodates both cardio and resistance training, making it suitable for a wide range of fitness goals.</a:t>
            </a:r>
          </a:p>
          <a:p>
            <a:endParaRPr lang="en-US" dirty="0"/>
          </a:p>
          <a:p>
            <a:r>
              <a:rPr lang="en-US" b="1" dirty="0"/>
              <a:t>2.)User-Friendly Interface:</a:t>
            </a:r>
            <a:r>
              <a:rPr lang="en-US" dirty="0"/>
              <a:t> The clean, visually appealing design ensures that users can easily navigate through the app and log their exercises without hassle.</a:t>
            </a:r>
          </a:p>
          <a:p>
            <a:endParaRPr lang="en-US" dirty="0"/>
          </a:p>
          <a:p>
            <a:r>
              <a:rPr lang="en-US" b="1" dirty="0"/>
              <a:t>3.)Progress Tracking:</a:t>
            </a:r>
            <a:r>
              <a:rPr lang="en-US" dirty="0"/>
              <a:t> The app provides a history feature where users can view their past workouts, allowing them to track their progress and make informed decisions about their fitness routines.</a:t>
            </a:r>
          </a:p>
          <a:p>
            <a:endParaRPr lang="en-US" dirty="0"/>
          </a:p>
          <a:p>
            <a:r>
              <a:rPr lang="en-US" b="1" dirty="0"/>
              <a:t>4.)Personalized Experience:</a:t>
            </a:r>
            <a:r>
              <a:rPr lang="en-US" dirty="0"/>
              <a:t> Users can create their accounts, ensuring that their workout data is securely stored and easily accessible across devices.</a:t>
            </a:r>
          </a:p>
          <a:p>
            <a:endParaRPr lang="en-US" dirty="0"/>
          </a:p>
          <a:p>
            <a:r>
              <a:rPr lang="en-US" b="1" dirty="0"/>
              <a:t>5.)Motivation &amp; Consistency:</a:t>
            </a:r>
            <a:r>
              <a:rPr lang="en-US" dirty="0"/>
              <a:t> The app encourages regular workouts by making exercise logging simple and providing a clear overview of user progress, thus motivating users to stay consistent.</a:t>
            </a:r>
          </a:p>
        </p:txBody>
      </p:sp>
      <p:pic>
        <p:nvPicPr>
          <p:cNvPr id="5" name="Picture 4">
            <a:extLst>
              <a:ext uri="{FF2B5EF4-FFF2-40B4-BE49-F238E27FC236}">
                <a16:creationId xmlns:a16="http://schemas.microsoft.com/office/drawing/2014/main" id="{C9883D29-0165-8BC8-4E12-AB96DF183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305" y="147483"/>
            <a:ext cx="3442274" cy="6404146"/>
          </a:xfrm>
          <a:prstGeom prst="rect">
            <a:avLst/>
          </a:prstGeom>
        </p:spPr>
      </p:pic>
      <p:cxnSp>
        <p:nvCxnSpPr>
          <p:cNvPr id="29" name="Straight Connector 28">
            <a:extLst>
              <a:ext uri="{FF2B5EF4-FFF2-40B4-BE49-F238E27FC236}">
                <a16:creationId xmlns:a16="http://schemas.microsoft.com/office/drawing/2014/main" id="{7B6CA728-DACC-AF61-FCAE-29D4B842E81A}"/>
              </a:ext>
            </a:extLst>
          </p:cNvPr>
          <p:cNvCxnSpPr>
            <a:cxnSpLocks/>
          </p:cNvCxnSpPr>
          <p:nvPr/>
        </p:nvCxnSpPr>
        <p:spPr>
          <a:xfrm>
            <a:off x="7748833" y="980388"/>
            <a:ext cx="0" cy="4091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D855DB-3561-F6F6-6E6D-6E93BF42877D}"/>
              </a:ext>
            </a:extLst>
          </p:cNvPr>
          <p:cNvCxnSpPr/>
          <p:nvPr/>
        </p:nvCxnSpPr>
        <p:spPr>
          <a:xfrm flipH="1">
            <a:off x="7070104" y="980388"/>
            <a:ext cx="678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C2EEF5-290E-4A50-92A5-63C3F6690799}"/>
              </a:ext>
            </a:extLst>
          </p:cNvPr>
          <p:cNvCxnSpPr/>
          <p:nvPr/>
        </p:nvCxnSpPr>
        <p:spPr>
          <a:xfrm flipH="1">
            <a:off x="7154944" y="1941921"/>
            <a:ext cx="59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DBBD77-885A-1452-254A-6A0E7F637F90}"/>
              </a:ext>
            </a:extLst>
          </p:cNvPr>
          <p:cNvCxnSpPr/>
          <p:nvPr/>
        </p:nvCxnSpPr>
        <p:spPr>
          <a:xfrm flipH="1">
            <a:off x="7070104" y="2769124"/>
            <a:ext cx="678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E5988C-7F9B-FF43-9D9E-33851EF1066F}"/>
              </a:ext>
            </a:extLst>
          </p:cNvPr>
          <p:cNvCxnSpPr/>
          <p:nvPr/>
        </p:nvCxnSpPr>
        <p:spPr>
          <a:xfrm flipH="1">
            <a:off x="6956981" y="3978112"/>
            <a:ext cx="79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388EAF-1DAB-53E2-37A3-83A1081A64EB}"/>
              </a:ext>
            </a:extLst>
          </p:cNvPr>
          <p:cNvCxnSpPr/>
          <p:nvPr/>
        </p:nvCxnSpPr>
        <p:spPr>
          <a:xfrm flipH="1">
            <a:off x="6457361" y="5071621"/>
            <a:ext cx="1291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7E0AE2B-DCEC-0845-6DDF-F5419F85B22E}"/>
              </a:ext>
            </a:extLst>
          </p:cNvPr>
          <p:cNvCxnSpPr/>
          <p:nvPr/>
        </p:nvCxnSpPr>
        <p:spPr>
          <a:xfrm>
            <a:off x="7748833" y="2469823"/>
            <a:ext cx="77299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EB3BE735-49A6-F2DC-EFA2-E5A97CB89821}"/>
              </a:ext>
            </a:extLst>
          </p:cNvPr>
          <p:cNvCxnSpPr/>
          <p:nvPr/>
        </p:nvCxnSpPr>
        <p:spPr>
          <a:xfrm flipV="1">
            <a:off x="8465270" y="2121031"/>
            <a:ext cx="546755" cy="31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12B0835-515B-06BB-2BBC-68F22DE12CA0}"/>
              </a:ext>
            </a:extLst>
          </p:cNvPr>
          <p:cNvCxnSpPr/>
          <p:nvPr/>
        </p:nvCxnSpPr>
        <p:spPr>
          <a:xfrm>
            <a:off x="8427562" y="2436830"/>
            <a:ext cx="612743" cy="66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45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AF601-6468-2B0E-AF24-E5398DD616C4}"/>
              </a:ext>
            </a:extLst>
          </p:cNvPr>
          <p:cNvSpPr txBox="1"/>
          <p:nvPr/>
        </p:nvSpPr>
        <p:spPr>
          <a:xfrm>
            <a:off x="0" y="74970"/>
            <a:ext cx="8257880" cy="5724644"/>
          </a:xfrm>
          <a:prstGeom prst="rect">
            <a:avLst/>
          </a:prstGeom>
          <a:noFill/>
        </p:spPr>
        <p:txBody>
          <a:bodyPr wrap="square">
            <a:spAutoFit/>
          </a:bodyPr>
          <a:lstStyle/>
          <a:p>
            <a:r>
              <a:rPr lang="en-US" sz="6000" b="1" u="sng" dirty="0">
                <a:solidFill>
                  <a:srgbClr val="FF0000"/>
                </a:solidFill>
                <a:latin typeface="Arial Black" panose="020B0A04020102020204" pitchFamily="34" charset="0"/>
              </a:rPr>
              <a:t>Business Model:</a:t>
            </a:r>
          </a:p>
          <a:p>
            <a:endParaRPr lang="en-US" b="1" u="sng" dirty="0"/>
          </a:p>
          <a:p>
            <a:pPr>
              <a:buFont typeface="+mj-lt"/>
              <a:buAutoNum type="arabicPeriod"/>
            </a:pPr>
            <a:r>
              <a:rPr lang="en-US" b="1" dirty="0"/>
              <a:t>Freemium Model:</a:t>
            </a:r>
            <a:endParaRPr lang="en-US" dirty="0"/>
          </a:p>
          <a:p>
            <a:pPr lvl="1"/>
            <a:r>
              <a:rPr lang="en-US" b="1" dirty="0"/>
              <a:t>Free Tier:</a:t>
            </a:r>
            <a:r>
              <a:rPr lang="en-US" dirty="0"/>
              <a:t> Basic features like logging exercises, viewing workout history, and setting up cardio and resistance training routines.</a:t>
            </a:r>
          </a:p>
          <a:p>
            <a:pPr lvl="1"/>
            <a:r>
              <a:rPr lang="en-US" b="1" dirty="0"/>
              <a:t>Premium Tier:</a:t>
            </a:r>
            <a:r>
              <a:rPr lang="en-US" dirty="0"/>
              <a:t> Advanced analytics, personalized workout plans, integration with wearables, and community features for social motivation.</a:t>
            </a:r>
          </a:p>
          <a:p>
            <a:pPr lvl="1"/>
            <a:endParaRPr lang="en-US" dirty="0"/>
          </a:p>
          <a:p>
            <a:pPr>
              <a:buFont typeface="+mj-lt"/>
              <a:buAutoNum type="arabicPeriod"/>
            </a:pPr>
            <a:r>
              <a:rPr lang="en-US" b="1" dirty="0"/>
              <a:t>Subscription Model:</a:t>
            </a:r>
            <a:endParaRPr lang="en-US" dirty="0"/>
          </a:p>
          <a:p>
            <a:pPr lvl="1"/>
            <a:r>
              <a:rPr lang="en-US" dirty="0"/>
              <a:t>Monthly or annual subscriptions that unlock premium features like advanced tracking, workout suggestions, and detailed progress reports.</a:t>
            </a:r>
          </a:p>
          <a:p>
            <a:pPr lvl="1"/>
            <a:endParaRPr lang="en-US" dirty="0"/>
          </a:p>
          <a:p>
            <a:pPr>
              <a:buFont typeface="+mj-lt"/>
              <a:buAutoNum type="arabicPeriod"/>
            </a:pPr>
            <a:r>
              <a:rPr lang="en-US" b="1" dirty="0"/>
              <a:t>In-App Purchases:</a:t>
            </a:r>
            <a:endParaRPr lang="en-US" dirty="0"/>
          </a:p>
          <a:p>
            <a:pPr lvl="1"/>
            <a:r>
              <a:rPr lang="en-US" dirty="0"/>
              <a:t>Sell personalized workout plans, diet plans, and virtual coaching sessions.</a:t>
            </a:r>
          </a:p>
          <a:p>
            <a:pPr lvl="1"/>
            <a:endParaRPr lang="en-US" dirty="0"/>
          </a:p>
          <a:p>
            <a:pPr>
              <a:buFont typeface="+mj-lt"/>
              <a:buAutoNum type="arabicPeriod"/>
            </a:pPr>
            <a:r>
              <a:rPr lang="en-US" b="1" dirty="0"/>
              <a:t>Partnerships &amp; Advertisements:</a:t>
            </a:r>
            <a:endParaRPr lang="en-US" dirty="0"/>
          </a:p>
          <a:p>
            <a:pPr lvl="1"/>
            <a:r>
              <a:rPr lang="en-US" dirty="0"/>
              <a:t>Partner with fitness brands to promote gear or supplements. Offer in-app advertisements for fitness-related products and services.</a:t>
            </a:r>
          </a:p>
        </p:txBody>
      </p:sp>
      <p:pic>
        <p:nvPicPr>
          <p:cNvPr id="5" name="Picture 4">
            <a:extLst>
              <a:ext uri="{FF2B5EF4-FFF2-40B4-BE49-F238E27FC236}">
                <a16:creationId xmlns:a16="http://schemas.microsoft.com/office/drawing/2014/main" id="{86C6420B-2FF0-2682-AAC7-06F0B5A31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7880" y="204811"/>
            <a:ext cx="3254221" cy="6448378"/>
          </a:xfrm>
          <a:prstGeom prst="rect">
            <a:avLst/>
          </a:prstGeom>
        </p:spPr>
      </p:pic>
    </p:spTree>
    <p:extLst>
      <p:ext uri="{BB962C8B-B14F-4D97-AF65-F5344CB8AC3E}">
        <p14:creationId xmlns:p14="http://schemas.microsoft.com/office/powerpoint/2010/main" val="412961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545A3-E3DE-3B8C-1F54-C2429E1DCA63}"/>
              </a:ext>
            </a:extLst>
          </p:cNvPr>
          <p:cNvSpPr txBox="1"/>
          <p:nvPr/>
        </p:nvSpPr>
        <p:spPr>
          <a:xfrm>
            <a:off x="32994" y="0"/>
            <a:ext cx="12126012" cy="5909310"/>
          </a:xfrm>
          <a:prstGeom prst="rect">
            <a:avLst/>
          </a:prstGeom>
          <a:noFill/>
        </p:spPr>
        <p:txBody>
          <a:bodyPr wrap="square">
            <a:spAutoFit/>
          </a:bodyPr>
          <a:lstStyle/>
          <a:p>
            <a:r>
              <a:rPr lang="en-IN" b="1" u="sng" dirty="0">
                <a:latin typeface="Arial Black" panose="020B0A04020102020204" pitchFamily="34" charset="0"/>
              </a:rPr>
              <a:t>Tech Stack we used to CREATE this WEBSITE :</a:t>
            </a:r>
          </a:p>
          <a:p>
            <a:endParaRPr lang="en-IN" b="1" dirty="0"/>
          </a:p>
          <a:p>
            <a:pPr>
              <a:buFont typeface="+mj-lt"/>
              <a:buAutoNum type="arabicPeriod"/>
            </a:pPr>
            <a:r>
              <a:rPr lang="en-IN" b="1" dirty="0"/>
              <a:t>Frontend:</a:t>
            </a:r>
            <a:endParaRPr lang="en-IN" dirty="0"/>
          </a:p>
          <a:p>
            <a:pPr marL="742950" lvl="1" indent="-285750">
              <a:buFont typeface="+mj-lt"/>
              <a:buAutoNum type="arabicPeriod"/>
            </a:pPr>
            <a:r>
              <a:rPr lang="en-IN" b="1" dirty="0"/>
              <a:t>React Native:</a:t>
            </a:r>
            <a:r>
              <a:rPr lang="en-IN" dirty="0"/>
              <a:t> For developing a cross-platform mobile application that runs smoothly on both iOS and Android.</a:t>
            </a:r>
          </a:p>
          <a:p>
            <a:pPr marL="742950" lvl="1" indent="-285750">
              <a:buFont typeface="+mj-lt"/>
              <a:buAutoNum type="arabicPeriod"/>
            </a:pPr>
            <a:r>
              <a:rPr lang="en-IN" b="1" dirty="0"/>
              <a:t>HTML5, CSS3, JavaScript:</a:t>
            </a:r>
            <a:r>
              <a:rPr lang="en-IN" dirty="0"/>
              <a:t> For the web version, ensuring a responsive and interactive user interface.</a:t>
            </a:r>
          </a:p>
          <a:p>
            <a:pPr marL="742950" lvl="1" indent="-285750">
              <a:buFont typeface="+mj-lt"/>
              <a:buAutoNum type="arabicPeriod"/>
            </a:pPr>
            <a:endParaRPr lang="en-IN" dirty="0"/>
          </a:p>
          <a:p>
            <a:pPr>
              <a:buFont typeface="+mj-lt"/>
              <a:buAutoNum type="arabicPeriod"/>
            </a:pPr>
            <a:r>
              <a:rPr lang="en-IN" b="1" dirty="0"/>
              <a:t>Backend:</a:t>
            </a:r>
            <a:endParaRPr lang="en-IN" dirty="0"/>
          </a:p>
          <a:p>
            <a:pPr marL="742950" lvl="1" indent="-285750">
              <a:buFont typeface="+mj-lt"/>
              <a:buAutoNum type="arabicPeriod"/>
            </a:pPr>
            <a:r>
              <a:rPr lang="en-IN" b="1" dirty="0"/>
              <a:t>Node.js with Express.js:</a:t>
            </a:r>
            <a:r>
              <a:rPr lang="en-IN" dirty="0"/>
              <a:t> To handle server-side operations and API requests efficiently.</a:t>
            </a:r>
          </a:p>
          <a:p>
            <a:pPr marL="742950" lvl="1" indent="-285750">
              <a:buFont typeface="+mj-lt"/>
              <a:buAutoNum type="arabicPeriod"/>
            </a:pPr>
            <a:r>
              <a:rPr lang="en-IN" b="1" dirty="0"/>
              <a:t>MongoDB:</a:t>
            </a:r>
            <a:r>
              <a:rPr lang="en-IN" dirty="0"/>
              <a:t> For a scalable, NoSQL database solution that manages user data and workout logs.</a:t>
            </a:r>
          </a:p>
          <a:p>
            <a:pPr marL="742950" lvl="1" indent="-285750">
              <a:buFont typeface="+mj-lt"/>
              <a:buAutoNum type="arabicPeriod"/>
            </a:pPr>
            <a:endParaRPr lang="en-IN" dirty="0"/>
          </a:p>
          <a:p>
            <a:pPr>
              <a:buFont typeface="+mj-lt"/>
              <a:buAutoNum type="arabicPeriod"/>
            </a:pPr>
            <a:r>
              <a:rPr lang="en-IN" b="1" dirty="0"/>
              <a:t>Authentication &amp; Security:</a:t>
            </a:r>
            <a:endParaRPr lang="en-IN" dirty="0"/>
          </a:p>
          <a:p>
            <a:pPr marL="742950" lvl="1" indent="-285750">
              <a:buFont typeface="+mj-lt"/>
              <a:buAutoNum type="arabicPeriod"/>
            </a:pPr>
            <a:r>
              <a:rPr lang="en-IN" b="1" dirty="0"/>
              <a:t>Firebase Authentication:</a:t>
            </a:r>
            <a:r>
              <a:rPr lang="en-IN" dirty="0"/>
              <a:t> For secure user authentication and easy integration with social logins.</a:t>
            </a:r>
          </a:p>
          <a:p>
            <a:pPr marL="742950" lvl="1" indent="-285750">
              <a:buFont typeface="+mj-lt"/>
              <a:buAutoNum type="arabicPeriod"/>
            </a:pPr>
            <a:r>
              <a:rPr lang="en-IN" b="1" dirty="0"/>
              <a:t>JWT (JSON Web Tokens):</a:t>
            </a:r>
            <a:r>
              <a:rPr lang="en-IN" dirty="0"/>
              <a:t> For secure and scalable session management.</a:t>
            </a:r>
          </a:p>
          <a:p>
            <a:pPr marL="742950" lvl="1" indent="-285750">
              <a:buFont typeface="+mj-lt"/>
              <a:buAutoNum type="arabicPeriod"/>
            </a:pPr>
            <a:endParaRPr lang="en-IN" dirty="0"/>
          </a:p>
          <a:p>
            <a:pPr>
              <a:buFont typeface="+mj-lt"/>
              <a:buAutoNum type="arabicPeriod"/>
            </a:pPr>
            <a:r>
              <a:rPr lang="en-IN" b="1" dirty="0"/>
              <a:t>APIs &amp; Integration:</a:t>
            </a:r>
            <a:endParaRPr lang="en-IN" dirty="0"/>
          </a:p>
          <a:p>
            <a:pPr marL="742950" lvl="1" indent="-285750">
              <a:buFont typeface="+mj-lt"/>
              <a:buAutoNum type="arabicPeriod"/>
            </a:pPr>
            <a:r>
              <a:rPr lang="en-IN" b="1" dirty="0"/>
              <a:t>Google Fit/Apple Health Integration:</a:t>
            </a:r>
            <a:r>
              <a:rPr lang="en-IN" dirty="0"/>
              <a:t> To sync user activity data seamlessly.</a:t>
            </a:r>
          </a:p>
          <a:p>
            <a:pPr marL="742950" lvl="1" indent="-285750">
              <a:buFont typeface="+mj-lt"/>
              <a:buAutoNum type="arabicPeriod"/>
            </a:pPr>
            <a:r>
              <a:rPr lang="en-IN" b="1" dirty="0"/>
              <a:t>Stripe:</a:t>
            </a:r>
            <a:r>
              <a:rPr lang="en-IN" dirty="0"/>
              <a:t> For handling payments securely within the app.</a:t>
            </a:r>
          </a:p>
          <a:p>
            <a:pPr marL="742950" lvl="1" indent="-285750">
              <a:buFont typeface="+mj-lt"/>
              <a:buAutoNum type="arabicPeriod"/>
            </a:pPr>
            <a:endParaRPr lang="en-IN" dirty="0"/>
          </a:p>
          <a:p>
            <a:pPr>
              <a:buFont typeface="+mj-lt"/>
              <a:buAutoNum type="arabicPeriod"/>
            </a:pPr>
            <a:r>
              <a:rPr lang="en-IN" b="1" dirty="0"/>
              <a:t>Cloud &amp; Hosting:</a:t>
            </a:r>
            <a:endParaRPr lang="en-IN" dirty="0"/>
          </a:p>
          <a:p>
            <a:pPr marL="742950" lvl="1" indent="-285750">
              <a:buFont typeface="+mj-lt"/>
              <a:buAutoNum type="arabicPeriod"/>
            </a:pPr>
            <a:r>
              <a:rPr lang="en-IN" b="1" dirty="0"/>
              <a:t>AWS or Google Cloud:</a:t>
            </a:r>
            <a:r>
              <a:rPr lang="en-IN" dirty="0"/>
              <a:t> For hosting the backend, ensuring reliability, scalability, and security.</a:t>
            </a:r>
          </a:p>
          <a:p>
            <a:pPr marL="742950" lvl="1" indent="-285750">
              <a:buFont typeface="+mj-lt"/>
              <a:buAutoNum type="arabicPeriod"/>
            </a:pPr>
            <a:r>
              <a:rPr lang="en-IN" b="1" dirty="0"/>
              <a:t>Firebase Storage:</a:t>
            </a:r>
            <a:r>
              <a:rPr lang="en-IN" dirty="0"/>
              <a:t> For storing user-generated content, like images or progress photos.</a:t>
            </a:r>
          </a:p>
        </p:txBody>
      </p:sp>
    </p:spTree>
    <p:extLst>
      <p:ext uri="{BB962C8B-B14F-4D97-AF65-F5344CB8AC3E}">
        <p14:creationId xmlns:p14="http://schemas.microsoft.com/office/powerpoint/2010/main" val="135331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C855D-72EB-A6F8-9468-C9A364E01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76" y="124905"/>
            <a:ext cx="3191671" cy="6608189"/>
          </a:xfrm>
          <a:prstGeom prst="rect">
            <a:avLst/>
          </a:prstGeom>
        </p:spPr>
      </p:pic>
      <p:sp>
        <p:nvSpPr>
          <p:cNvPr id="4" name="TextBox 3">
            <a:extLst>
              <a:ext uri="{FF2B5EF4-FFF2-40B4-BE49-F238E27FC236}">
                <a16:creationId xmlns:a16="http://schemas.microsoft.com/office/drawing/2014/main" id="{0F9D24E8-F90F-842E-6AAD-9541E4D1D692}"/>
              </a:ext>
            </a:extLst>
          </p:cNvPr>
          <p:cNvSpPr txBox="1"/>
          <p:nvPr/>
        </p:nvSpPr>
        <p:spPr>
          <a:xfrm>
            <a:off x="3883843" y="509047"/>
            <a:ext cx="7786541"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IN THIS SECTION : </a:t>
            </a:r>
          </a:p>
          <a:p>
            <a:r>
              <a:rPr lang="en-IN" dirty="0"/>
              <a:t>      </a:t>
            </a:r>
          </a:p>
          <a:p>
            <a:r>
              <a:rPr lang="en-IN" dirty="0"/>
              <a:t>       you can add exercise which you want to add </a:t>
            </a:r>
          </a:p>
          <a:p>
            <a:r>
              <a:rPr lang="en-IN" dirty="0"/>
              <a:t>        : Name of exercise </a:t>
            </a:r>
          </a:p>
          <a:p>
            <a:r>
              <a:rPr lang="en-IN" dirty="0"/>
              <a:t>        : Weight </a:t>
            </a:r>
          </a:p>
          <a:p>
            <a:r>
              <a:rPr lang="en-IN" dirty="0"/>
              <a:t>        : Sets</a:t>
            </a:r>
          </a:p>
          <a:p>
            <a:r>
              <a:rPr lang="en-IN" dirty="0"/>
              <a:t>        : Reps</a:t>
            </a:r>
          </a:p>
          <a:p>
            <a:r>
              <a:rPr lang="en-IN" dirty="0"/>
              <a:t>        : Date </a:t>
            </a:r>
          </a:p>
          <a:p>
            <a:endParaRPr lang="en-IN" dirty="0"/>
          </a:p>
          <a:p>
            <a:r>
              <a:rPr lang="en-IN" dirty="0"/>
              <a:t>This will help YOU to examine your       “ PROGRESS”     on daily basis </a:t>
            </a:r>
          </a:p>
          <a:p>
            <a:r>
              <a:rPr lang="en-IN" dirty="0"/>
              <a:t>What you do .</a:t>
            </a:r>
            <a:endParaRPr lang="en-US" dirty="0"/>
          </a:p>
        </p:txBody>
      </p:sp>
    </p:spTree>
    <p:extLst>
      <p:ext uri="{BB962C8B-B14F-4D97-AF65-F5344CB8AC3E}">
        <p14:creationId xmlns:p14="http://schemas.microsoft.com/office/powerpoint/2010/main" val="33086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C2C01-6369-0C66-E81E-2CE04E3EC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0" y="141402"/>
            <a:ext cx="3309582" cy="6575196"/>
          </a:xfrm>
          <a:prstGeom prst="rect">
            <a:avLst/>
          </a:prstGeom>
        </p:spPr>
      </p:pic>
      <p:sp>
        <p:nvSpPr>
          <p:cNvPr id="4" name="TextBox 3">
            <a:extLst>
              <a:ext uri="{FF2B5EF4-FFF2-40B4-BE49-F238E27FC236}">
                <a16:creationId xmlns:a16="http://schemas.microsoft.com/office/drawing/2014/main" id="{7DC3A0F3-99F9-4F37-5072-8DBDDC1CD95A}"/>
              </a:ext>
            </a:extLst>
          </p:cNvPr>
          <p:cNvSpPr txBox="1"/>
          <p:nvPr/>
        </p:nvSpPr>
        <p:spPr>
          <a:xfrm>
            <a:off x="3959258" y="1310326"/>
            <a:ext cx="7305773"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Through using of these </a:t>
            </a:r>
          </a:p>
          <a:p>
            <a:r>
              <a:rPr lang="en-US" dirty="0"/>
              <a:t>     you can reuse same sets to complete your fitness and Types of exercise </a:t>
            </a:r>
          </a:p>
          <a:p>
            <a:r>
              <a:rPr lang="en-US" dirty="0"/>
              <a:t>      you want to do .</a:t>
            </a:r>
          </a:p>
          <a:p>
            <a:endParaRPr lang="en-US" dirty="0"/>
          </a:p>
          <a:p>
            <a:pPr marL="285750" indent="-285750">
              <a:buFont typeface="Wingdings" panose="05000000000000000000" pitchFamily="2" charset="2"/>
              <a:buChar char="q"/>
            </a:pPr>
            <a:r>
              <a:rPr lang="en-US" dirty="0"/>
              <a:t>This also helps for COLLEGE GOING students to examine HOW a student can examine his WEEKLY FITNESS.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WILL HELPS  YOU TO </a:t>
            </a:r>
          </a:p>
          <a:p>
            <a:r>
              <a:rPr lang="en-US" dirty="0"/>
              <a:t>       helps in WEIGHT GAIN ,WEIGHT LOSS</a:t>
            </a:r>
          </a:p>
          <a:p>
            <a:r>
              <a:rPr lang="en-US" dirty="0"/>
              <a:t>       and also in FITNESS FREAK PEOPLE.</a:t>
            </a:r>
          </a:p>
          <a:p>
            <a:endParaRPr lang="en-US" dirty="0"/>
          </a:p>
          <a:p>
            <a:r>
              <a:rPr lang="en-US" dirty="0"/>
              <a:t> </a:t>
            </a:r>
          </a:p>
          <a:p>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04874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2D965-073F-A2BC-3F4A-49D29409B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87" y="141401"/>
            <a:ext cx="3257759" cy="6537489"/>
          </a:xfrm>
          <a:prstGeom prst="rect">
            <a:avLst/>
          </a:prstGeom>
        </p:spPr>
      </p:pic>
      <p:pic>
        <p:nvPicPr>
          <p:cNvPr id="5" name="Picture 4">
            <a:extLst>
              <a:ext uri="{FF2B5EF4-FFF2-40B4-BE49-F238E27FC236}">
                <a16:creationId xmlns:a16="http://schemas.microsoft.com/office/drawing/2014/main" id="{77FD8309-D3F4-5878-BC80-7CE5EBC1F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678" y="141400"/>
            <a:ext cx="3254644" cy="6537489"/>
          </a:xfrm>
          <a:prstGeom prst="rect">
            <a:avLst/>
          </a:prstGeom>
        </p:spPr>
      </p:pic>
      <p:sp>
        <p:nvSpPr>
          <p:cNvPr id="6" name="TextBox 5">
            <a:extLst>
              <a:ext uri="{FF2B5EF4-FFF2-40B4-BE49-F238E27FC236}">
                <a16:creationId xmlns:a16="http://schemas.microsoft.com/office/drawing/2014/main" id="{AB2094EC-9CD1-993A-8670-C5FF1DB69D8D}"/>
              </a:ext>
            </a:extLst>
          </p:cNvPr>
          <p:cNvSpPr txBox="1"/>
          <p:nvPr/>
        </p:nvSpPr>
        <p:spPr>
          <a:xfrm>
            <a:off x="8022210" y="914400"/>
            <a:ext cx="379390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MORE HISTORY </a:t>
            </a:r>
          </a:p>
          <a:p>
            <a:r>
              <a:rPr lang="en-US" dirty="0"/>
              <a:t>      EXAMPLE TO TRACK THE FITNESS </a:t>
            </a:r>
          </a:p>
          <a:p>
            <a:r>
              <a:rPr lang="en-US" dirty="0"/>
              <a:t>      LEVEL  and weight puts out in daily  </a:t>
            </a:r>
          </a:p>
          <a:p>
            <a:r>
              <a:rPr lang="en-US" dirty="0"/>
              <a:t>       routine to get a  healthy lifestyle .</a:t>
            </a:r>
          </a:p>
          <a:p>
            <a:r>
              <a:rPr lang="en-US" dirty="0"/>
              <a:t>      </a:t>
            </a:r>
            <a:endParaRPr lang="en-IN" dirty="0"/>
          </a:p>
        </p:txBody>
      </p:sp>
    </p:spTree>
    <p:extLst>
      <p:ext uri="{BB962C8B-B14F-4D97-AF65-F5344CB8AC3E}">
        <p14:creationId xmlns:p14="http://schemas.microsoft.com/office/powerpoint/2010/main" val="772978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825</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Wingdings</vt:lpstr>
      <vt:lpstr>Office Theme</vt:lpstr>
      <vt:lpstr>SMART INDIA HACKTHON</vt:lpstr>
      <vt:lpstr>PROBLEM STATEMENT :  Many individuals find it challenging to maintain consistent workout routines, often because proper tracking and motivation are lacking. Whether focused on weight loss, muscle gain, or general fitness, users encounter difficulties in tracking exercise progress, selecting suitable workouts, and sustaining motivation. Without a streamlined platform, effectively managing and optimizing their fitness journeys proves to be quite difficult.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YADAV</dc:creator>
  <cp:lastModifiedBy>love kush</cp:lastModifiedBy>
  <cp:revision>2</cp:revision>
  <dcterms:created xsi:type="dcterms:W3CDTF">2024-09-01T12:20:57Z</dcterms:created>
  <dcterms:modified xsi:type="dcterms:W3CDTF">2024-09-01T17:10:30Z</dcterms:modified>
</cp:coreProperties>
</file>