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eague Spartan" panose="020B0604020202020204" charset="0"/>
      <p:regular r:id="rId13"/>
    </p:embeddedFont>
    <p:embeddedFont>
      <p:font typeface="Poppins" panose="00000500000000000000" pitchFamily="2" charset="0"/>
      <p:regular r:id="rId14"/>
    </p:embeddedFont>
    <p:embeddedFont>
      <p:font typeface="Poppins Semi-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veleen Goyal" userId="c9369b74dd151401" providerId="LiveId" clId="{AE734E29-6E77-40AC-BCE6-79499ACC48B6}"/>
    <pc:docChg chg="modSld">
      <pc:chgData name="Loveleen Goyal" userId="c9369b74dd151401" providerId="LiveId" clId="{AE734E29-6E77-40AC-BCE6-79499ACC48B6}" dt="2023-12-04T13:08:19.276" v="21" actId="1076"/>
      <pc:docMkLst>
        <pc:docMk/>
      </pc:docMkLst>
      <pc:sldChg chg="modSp mod">
        <pc:chgData name="Loveleen Goyal" userId="c9369b74dd151401" providerId="LiveId" clId="{AE734E29-6E77-40AC-BCE6-79499ACC48B6}" dt="2023-12-04T13:08:19.276" v="21" actId="1076"/>
        <pc:sldMkLst>
          <pc:docMk/>
          <pc:sldMk cId="0" sldId="262"/>
        </pc:sldMkLst>
        <pc:spChg chg="mod">
          <ac:chgData name="Loveleen Goyal" userId="c9369b74dd151401" providerId="LiveId" clId="{AE734E29-6E77-40AC-BCE6-79499ACC48B6}" dt="2023-12-04T13:08:02.136" v="15" actId="20577"/>
          <ac:spMkLst>
            <pc:docMk/>
            <pc:sldMk cId="0" sldId="262"/>
            <ac:spMk id="10" creationId="{00000000-0000-0000-0000-000000000000}"/>
          </ac:spMkLst>
        </pc:spChg>
        <pc:grpChg chg="mod">
          <ac:chgData name="Loveleen Goyal" userId="c9369b74dd151401" providerId="LiveId" clId="{AE734E29-6E77-40AC-BCE6-79499ACC48B6}" dt="2023-12-04T13:08:19.276" v="21" actId="1076"/>
          <ac:grpSpMkLst>
            <pc:docMk/>
            <pc:sldMk cId="0" sldId="262"/>
            <ac:grpSpMk id="6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190500"/>
            <a:ext cx="3086100" cy="10096500"/>
            <a:chOff x="0" y="0"/>
            <a:chExt cx="812800" cy="2709333"/>
          </a:xfrm>
          <a:solidFill>
            <a:schemeClr val="accent5">
              <a:lumMod val="75000"/>
            </a:schemeClr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48322" y="4106715"/>
            <a:ext cx="12194928" cy="1645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343"/>
              </a:lnSpc>
              <a:spcBef>
                <a:spcPct val="0"/>
              </a:spcBef>
            </a:pPr>
            <a:r>
              <a:rPr lang="en-US" sz="9530" dirty="0">
                <a:solidFill>
                  <a:schemeClr val="accent5">
                    <a:lumMod val="75000"/>
                  </a:schemeClr>
                </a:solidFill>
                <a:latin typeface="League Spartan"/>
              </a:rPr>
              <a:t>MONEY TRACKER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3648322" y="5611372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13763158" y="38735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9792" y="1448584"/>
            <a:ext cx="6544963" cy="738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 dirty="0">
                <a:solidFill>
                  <a:schemeClr val="accent5">
                    <a:lumMod val="75000"/>
                  </a:schemeClr>
                </a:solidFill>
                <a:latin typeface="League Spartan"/>
              </a:rPr>
              <a:t>INTRODUCTION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028720" y="2186710"/>
            <a:ext cx="1071" cy="107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029792" y="225210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3745337" y="190500"/>
            <a:ext cx="3086100" cy="10096499"/>
            <a:chOff x="0" y="0"/>
            <a:chExt cx="812800" cy="2709333"/>
          </a:xfrm>
          <a:solidFill>
            <a:schemeClr val="accent5">
              <a:lumMod val="75000"/>
            </a:schemeClr>
          </a:solid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27649" y="8507397"/>
            <a:ext cx="2087283" cy="521821"/>
          </a:xfrm>
          <a:custGeom>
            <a:avLst/>
            <a:gdLst/>
            <a:ahLst/>
            <a:cxnLst/>
            <a:rect l="l" t="t" r="r" b="b"/>
            <a:pathLst>
              <a:path w="2087283" h="521821">
                <a:moveTo>
                  <a:pt x="0" y="0"/>
                </a:moveTo>
                <a:lnTo>
                  <a:pt x="2087282" y="0"/>
                </a:lnTo>
                <a:lnTo>
                  <a:pt x="2087282" y="521821"/>
                </a:lnTo>
                <a:lnTo>
                  <a:pt x="0" y="521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80696" y="3027837"/>
            <a:ext cx="12110973" cy="3544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6"/>
              </a:lnSpc>
            </a:pPr>
            <a:r>
              <a:rPr lang="en-US" sz="3340">
                <a:solidFill>
                  <a:srgbClr val="000000"/>
                </a:solidFill>
                <a:latin typeface="Poppins"/>
              </a:rPr>
              <a:t>The project focuses on developing a robust API for managing expenses using Express.js, a powerful web application framework for Node.js.</a:t>
            </a:r>
          </a:p>
          <a:p>
            <a:pPr>
              <a:lnSpc>
                <a:spcPts val="4676"/>
              </a:lnSpc>
              <a:spcBef>
                <a:spcPct val="0"/>
              </a:spcBef>
            </a:pPr>
            <a:r>
              <a:rPr lang="en-US" sz="3340">
                <a:solidFill>
                  <a:srgbClr val="000000"/>
                </a:solidFill>
                <a:latin typeface="Poppins"/>
              </a:rPr>
              <a:t> In modern applications, managing financial data, such as expenses, is crucial. This API serves as a foundational tool for handling CRUD operations on expense records.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9792" y="1448584"/>
            <a:ext cx="6544963" cy="738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 dirty="0">
                <a:solidFill>
                  <a:schemeClr val="accent5">
                    <a:lumMod val="75000"/>
                  </a:schemeClr>
                </a:solidFill>
                <a:latin typeface="League Spartan"/>
              </a:rPr>
              <a:t>CRUD OPERATION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028720" y="2186710"/>
            <a:ext cx="1071" cy="107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029792" y="225210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3745337" y="190500"/>
            <a:ext cx="3086100" cy="10096499"/>
            <a:chOff x="0" y="0"/>
            <a:chExt cx="812800" cy="2709333"/>
          </a:xfrm>
          <a:solidFill>
            <a:schemeClr val="accent5">
              <a:lumMod val="75000"/>
            </a:schemeClr>
          </a:solid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27649" y="8507397"/>
            <a:ext cx="2087283" cy="521821"/>
          </a:xfrm>
          <a:custGeom>
            <a:avLst/>
            <a:gdLst/>
            <a:ahLst/>
            <a:cxnLst/>
            <a:rect l="l" t="t" r="r" b="b"/>
            <a:pathLst>
              <a:path w="2087283" h="521821">
                <a:moveTo>
                  <a:pt x="0" y="0"/>
                </a:moveTo>
                <a:lnTo>
                  <a:pt x="2087282" y="0"/>
                </a:lnTo>
                <a:lnTo>
                  <a:pt x="2087282" y="521821"/>
                </a:lnTo>
                <a:lnTo>
                  <a:pt x="0" y="521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865527" y="2944001"/>
            <a:ext cx="12110973" cy="3544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6"/>
              </a:lnSpc>
            </a:pPr>
            <a:r>
              <a:rPr lang="en-US" sz="3340">
                <a:solidFill>
                  <a:srgbClr val="000000"/>
                </a:solidFill>
                <a:latin typeface="Poppins"/>
              </a:rPr>
              <a:t> CRUD operations are fundamental in database management, allowing seamless manipulation of data - creating, reading, updating, and deleting records.</a:t>
            </a:r>
          </a:p>
          <a:p>
            <a:pPr>
              <a:lnSpc>
                <a:spcPts val="4676"/>
              </a:lnSpc>
            </a:pPr>
            <a:endParaRPr lang="en-US" sz="3340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4676"/>
              </a:lnSpc>
              <a:spcBef>
                <a:spcPct val="0"/>
              </a:spcBef>
            </a:pPr>
            <a:r>
              <a:rPr lang="en-US" sz="3340">
                <a:solidFill>
                  <a:srgbClr val="000000"/>
                </a:solidFill>
                <a:latin typeface="Poppins"/>
              </a:rPr>
              <a:t> This API provides endpoints that empower users to perform these essential operations on expense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525425" y="152401"/>
            <a:ext cx="3086100" cy="10096499"/>
            <a:chOff x="0" y="0"/>
            <a:chExt cx="812800" cy="2709333"/>
          </a:xfrm>
          <a:solidFill>
            <a:schemeClr val="accent5">
              <a:lumMod val="75000"/>
            </a:schemeClr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626440" y="3298711"/>
            <a:ext cx="11222510" cy="3110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6"/>
              </a:lnSpc>
            </a:pPr>
            <a:r>
              <a:rPr lang="en-US" sz="3504">
                <a:solidFill>
                  <a:srgbClr val="000000"/>
                </a:solidFill>
                <a:latin typeface="Poppins"/>
              </a:rPr>
              <a:t>It demonstrate the implementation of a RESTful API that enables Create, Read, Update, and Delete operations for expense records.</a:t>
            </a:r>
          </a:p>
          <a:p>
            <a:pPr>
              <a:lnSpc>
                <a:spcPts val="4906"/>
              </a:lnSpc>
              <a:spcBef>
                <a:spcPct val="0"/>
              </a:spcBef>
            </a:pPr>
            <a:r>
              <a:rPr lang="en-US" sz="3504">
                <a:solidFill>
                  <a:srgbClr val="000000"/>
                </a:solidFill>
                <a:latin typeface="Poppins"/>
              </a:rPr>
              <a:t> Leveraging Express.js, Node.js, and the File System module (</a:t>
            </a:r>
            <a:r>
              <a:rPr lang="en-US" sz="3504">
                <a:solidFill>
                  <a:srgbClr val="000000"/>
                </a:solidFill>
                <a:latin typeface="Poppins Semi-Bold"/>
              </a:rPr>
              <a:t>fs</a:t>
            </a:r>
            <a:r>
              <a:rPr lang="en-US" sz="3504">
                <a:solidFill>
                  <a:srgbClr val="000000"/>
                </a:solidFill>
                <a:latin typeface="Poppins"/>
              </a:rPr>
              <a:t>) to handle data storage and retrieval.</a:t>
            </a:r>
          </a:p>
        </p:txBody>
      </p:sp>
      <p:sp>
        <p:nvSpPr>
          <p:cNvPr id="8" name="AutoShape 8"/>
          <p:cNvSpPr/>
          <p:nvPr/>
        </p:nvSpPr>
        <p:spPr>
          <a:xfrm>
            <a:off x="1029792" y="225210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1027649" y="639291"/>
            <a:ext cx="6544963" cy="1499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 dirty="0">
                <a:solidFill>
                  <a:schemeClr val="accent5">
                    <a:lumMod val="75000"/>
                  </a:schemeClr>
                </a:solidFill>
                <a:latin typeface="League Spartan"/>
              </a:rPr>
              <a:t>PURPOSE OF APPLICATION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294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7649" y="1448584"/>
            <a:ext cx="6544963" cy="738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 dirty="0">
                <a:solidFill>
                  <a:schemeClr val="accent5">
                    <a:lumMod val="75000"/>
                  </a:schemeClr>
                </a:solidFill>
                <a:latin typeface="League Spartan"/>
              </a:rPr>
              <a:t>DATABASE</a:t>
            </a:r>
          </a:p>
        </p:txBody>
      </p:sp>
      <p:sp>
        <p:nvSpPr>
          <p:cNvPr id="4" name="AutoShape 4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029792" y="225210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3616096" y="190508"/>
            <a:ext cx="3086100" cy="10086968"/>
            <a:chOff x="0" y="0"/>
            <a:chExt cx="812800" cy="2709333"/>
          </a:xfrm>
          <a:solidFill>
            <a:schemeClr val="accent5">
              <a:lumMod val="75000"/>
            </a:schemeClr>
          </a:solid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27649" y="8507397"/>
            <a:ext cx="2087283" cy="521821"/>
          </a:xfrm>
          <a:custGeom>
            <a:avLst/>
            <a:gdLst/>
            <a:ahLst/>
            <a:cxnLst/>
            <a:rect l="l" t="t" r="r" b="b"/>
            <a:pathLst>
              <a:path w="2087283" h="521821">
                <a:moveTo>
                  <a:pt x="0" y="0"/>
                </a:moveTo>
                <a:lnTo>
                  <a:pt x="2087282" y="0"/>
                </a:lnTo>
                <a:lnTo>
                  <a:pt x="2087282" y="521821"/>
                </a:lnTo>
                <a:lnTo>
                  <a:pt x="0" y="521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80696" y="3027837"/>
            <a:ext cx="12110973" cy="3544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6"/>
              </a:lnSpc>
            </a:pPr>
            <a:r>
              <a:rPr lang="en-US" sz="3340">
                <a:solidFill>
                  <a:srgbClr val="000000"/>
                </a:solidFill>
                <a:latin typeface="Poppins"/>
              </a:rPr>
              <a:t> Expense records are stored in a JSON file (data.json) as a simple yet effective means of data persistence.</a:t>
            </a:r>
          </a:p>
          <a:p>
            <a:pPr>
              <a:lnSpc>
                <a:spcPts val="4676"/>
              </a:lnSpc>
            </a:pPr>
            <a:endParaRPr lang="en-US" sz="3340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4676"/>
              </a:lnSpc>
              <a:spcBef>
                <a:spcPct val="0"/>
              </a:spcBef>
            </a:pPr>
            <a:r>
              <a:rPr lang="en-US" sz="3340">
                <a:solidFill>
                  <a:srgbClr val="000000"/>
                </a:solidFill>
                <a:latin typeface="Poppins"/>
              </a:rPr>
              <a:t>The code includes functions to read existing data from the file and write updated data back to it after CRUD operations.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7649" y="686889"/>
            <a:ext cx="12078125" cy="1499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 dirty="0">
                <a:solidFill>
                  <a:schemeClr val="accent5">
                    <a:lumMod val="75000"/>
                  </a:schemeClr>
                </a:solidFill>
                <a:latin typeface="League Spartan"/>
              </a:rPr>
              <a:t>SERVER INITIALIZATION AND API FUNCTIONALITY</a:t>
            </a:r>
          </a:p>
        </p:txBody>
      </p:sp>
      <p:sp>
        <p:nvSpPr>
          <p:cNvPr id="4" name="AutoShape 4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029792" y="225210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3716000" y="152401"/>
            <a:ext cx="3086100" cy="10134599"/>
            <a:chOff x="0" y="0"/>
            <a:chExt cx="812800" cy="2709333"/>
          </a:xfrm>
          <a:solidFill>
            <a:schemeClr val="accent5">
              <a:lumMod val="75000"/>
            </a:schemeClr>
          </a:solid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27649" y="8507397"/>
            <a:ext cx="2087283" cy="521821"/>
          </a:xfrm>
          <a:custGeom>
            <a:avLst/>
            <a:gdLst/>
            <a:ahLst/>
            <a:cxnLst/>
            <a:rect l="l" t="t" r="r" b="b"/>
            <a:pathLst>
              <a:path w="2087283" h="521821">
                <a:moveTo>
                  <a:pt x="0" y="0"/>
                </a:moveTo>
                <a:lnTo>
                  <a:pt x="2087282" y="0"/>
                </a:lnTo>
                <a:lnTo>
                  <a:pt x="2087282" y="521821"/>
                </a:lnTo>
                <a:lnTo>
                  <a:pt x="0" y="521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80696" y="3027837"/>
            <a:ext cx="12110973" cy="295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6"/>
              </a:lnSpc>
            </a:pPr>
            <a:r>
              <a:rPr lang="en-US" sz="3340">
                <a:solidFill>
                  <a:srgbClr val="000000"/>
                </a:solidFill>
                <a:latin typeface="Poppins"/>
              </a:rPr>
              <a:t>The Express server initializes and listens on a specified port, ready to handle incoming HTTP requests.</a:t>
            </a:r>
          </a:p>
          <a:p>
            <a:pPr>
              <a:lnSpc>
                <a:spcPts val="4676"/>
              </a:lnSpc>
            </a:pPr>
            <a:endParaRPr lang="en-US" sz="3340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4676"/>
              </a:lnSpc>
              <a:spcBef>
                <a:spcPct val="0"/>
              </a:spcBef>
            </a:pPr>
            <a:r>
              <a:rPr lang="en-US" sz="3340">
                <a:solidFill>
                  <a:srgbClr val="000000"/>
                </a:solidFill>
                <a:latin typeface="Poppins"/>
              </a:rPr>
              <a:t> Endpoint routes are set up to cater to various CRUD operations on expense records.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7649" y="1448584"/>
            <a:ext cx="4477013" cy="738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 dirty="0">
                <a:solidFill>
                  <a:schemeClr val="accent5">
                    <a:lumMod val="75000"/>
                  </a:schemeClr>
                </a:solidFill>
                <a:latin typeface="League Spartan"/>
              </a:rPr>
              <a:t>CONCLUSION</a:t>
            </a:r>
          </a:p>
        </p:txBody>
      </p:sp>
      <p:sp>
        <p:nvSpPr>
          <p:cNvPr id="4" name="AutoShape 4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029792" y="225210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3792200" y="-4763"/>
            <a:ext cx="3086100" cy="10287000"/>
            <a:chOff x="0" y="0"/>
            <a:chExt cx="812800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27649" y="8507397"/>
            <a:ext cx="2087283" cy="521821"/>
          </a:xfrm>
          <a:custGeom>
            <a:avLst/>
            <a:gdLst/>
            <a:ahLst/>
            <a:cxnLst/>
            <a:rect l="l" t="t" r="r" b="b"/>
            <a:pathLst>
              <a:path w="2087283" h="521821">
                <a:moveTo>
                  <a:pt x="0" y="0"/>
                </a:moveTo>
                <a:lnTo>
                  <a:pt x="2087282" y="0"/>
                </a:lnTo>
                <a:lnTo>
                  <a:pt x="2087282" y="521821"/>
                </a:lnTo>
                <a:lnTo>
                  <a:pt x="0" y="521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80696" y="3027837"/>
            <a:ext cx="12110973" cy="418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6"/>
              </a:lnSpc>
            </a:pPr>
            <a:r>
              <a:rPr lang="en-US" sz="3340" dirty="0">
                <a:solidFill>
                  <a:srgbClr val="000000"/>
                </a:solidFill>
                <a:latin typeface="Poppins"/>
              </a:rPr>
              <a:t>Aiming to showcase the architectural approach, functionalities, and significance of the Expenses CRUD API built using Express.js.</a:t>
            </a:r>
          </a:p>
          <a:p>
            <a:pPr>
              <a:lnSpc>
                <a:spcPts val="4676"/>
              </a:lnSpc>
            </a:pPr>
            <a:endParaRPr lang="en-US" sz="3340" dirty="0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4676"/>
              </a:lnSpc>
            </a:pPr>
            <a:r>
              <a:rPr lang="en-US" sz="3340" dirty="0">
                <a:solidFill>
                  <a:srgbClr val="000000"/>
                </a:solidFill>
                <a:latin typeface="Poppins"/>
              </a:rPr>
              <a:t>Git repository link: https://github.com/LoveleenGoyal/Money-Tracker</a:t>
            </a:r>
          </a:p>
          <a:p>
            <a:pPr>
              <a:lnSpc>
                <a:spcPts val="4676"/>
              </a:lnSpc>
              <a:spcBef>
                <a:spcPct val="0"/>
              </a:spcBef>
            </a:pPr>
            <a:r>
              <a:rPr lang="en-US" sz="3340" dirty="0">
                <a:solidFill>
                  <a:srgbClr val="000000"/>
                </a:solidFill>
                <a:latin typeface="Poppins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278</Words>
  <Application>Microsoft Office PowerPoint</Application>
  <PresentationFormat>Custom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Arial</vt:lpstr>
      <vt:lpstr>League Spartan</vt:lpstr>
      <vt:lpstr>Poppins Semi-Bold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tracker</dc:title>
  <dc:creator>Loveleen Goyal</dc:creator>
  <cp:lastModifiedBy>Loveleen Goyal</cp:lastModifiedBy>
  <cp:revision>3</cp:revision>
  <dcterms:created xsi:type="dcterms:W3CDTF">2006-08-16T00:00:00Z</dcterms:created>
  <dcterms:modified xsi:type="dcterms:W3CDTF">2023-12-06T06:07:47Z</dcterms:modified>
  <dc:identifier>DAF1lFRWcVw</dc:identifier>
</cp:coreProperties>
</file>