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C4DCE9-8A97-487D-9FAC-978FF46C7E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Expansion analysis_Retail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6342A4B-4DD2-4FDA-8F39-9B56323FE8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8/9/2024 12:55:29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1" id="2" name="slide2">
            <a:extLst>
              <a:ext uri="{FF2B5EF4-FFF2-40B4-BE49-F238E27FC236}">
                <a16:creationId xmlns:a16="http://schemas.microsoft.com/office/drawing/2014/main" id="{A76137B4-541D-472E-9368-FC1AAC2EB5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2" id="3" name="slide3">
            <a:extLst>
              <a:ext uri="{FF2B5EF4-FFF2-40B4-BE49-F238E27FC236}">
                <a16:creationId xmlns:a16="http://schemas.microsoft.com/office/drawing/2014/main" id="{AA4D045C-97DD-41FA-868E-2CAB51A575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4" id="4" name="slide4">
            <a:extLst>
              <a:ext uri="{FF2B5EF4-FFF2-40B4-BE49-F238E27FC236}">
                <a16:creationId xmlns:a16="http://schemas.microsoft.com/office/drawing/2014/main" id="{07C9A6ED-7ED0-45C2-AD95-869388349C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5" id="5" name="slide5">
            <a:extLst>
              <a:ext uri="{FF2B5EF4-FFF2-40B4-BE49-F238E27FC236}">
                <a16:creationId xmlns:a16="http://schemas.microsoft.com/office/drawing/2014/main" id="{32603D16-2536-4C26-B32D-389F9B80A0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2024-08-09T07:55:30Z</dcterms:created>
  <dcterms:modified xsi:type="dcterms:W3CDTF">2024-08-09T07:55:30Z</dcterms:modified>
</cp:coreProperties>
</file>